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7"/>
  </p:notesMasterIdLst>
  <p:handoutMasterIdLst>
    <p:handoutMasterId r:id="rId18"/>
  </p:handoutMasterIdLst>
  <p:sldIdLst>
    <p:sldId id="278" r:id="rId5"/>
    <p:sldId id="297" r:id="rId6"/>
    <p:sldId id="280" r:id="rId7"/>
    <p:sldId id="293" r:id="rId8"/>
    <p:sldId id="283" r:id="rId9"/>
    <p:sldId id="284" r:id="rId10"/>
    <p:sldId id="257" r:id="rId11"/>
    <p:sldId id="281" r:id="rId12"/>
    <p:sldId id="294" r:id="rId13"/>
    <p:sldId id="295" r:id="rId14"/>
    <p:sldId id="282" r:id="rId15"/>
    <p:sldId id="296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7320"/>
    <a:srgbClr val="A5A5A5"/>
    <a:srgbClr val="FF6600"/>
    <a:srgbClr val="7F7F7F"/>
    <a:srgbClr val="F3A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19" autoAdjust="0"/>
  </p:normalViewPr>
  <p:slideViewPr>
    <p:cSldViewPr snapToGrid="0">
      <p:cViewPr varScale="1">
        <p:scale>
          <a:sx n="108" d="100"/>
          <a:sy n="108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16393-CDB5-49F3-85AB-3F076CCCC54C}" type="doc">
      <dgm:prSet loTypeId="urn:microsoft.com/office/officeart/2005/8/layout/orgChart1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AAD29BD-4B32-4A9B-B519-74E3D79E2F30}">
      <dgm:prSet phldrT="[Текст]" custT="1"/>
      <dgm:spPr/>
      <dgm:t>
        <a:bodyPr/>
        <a:lstStyle/>
        <a:p>
          <a:r>
            <a:rPr lang="ru-RU" sz="4000" b="1" dirty="0">
              <a:solidFill>
                <a:schemeClr val="accent2">
                  <a:lumMod val="75000"/>
                </a:schemeClr>
              </a:solidFill>
            </a:rPr>
            <a:t>УМНОЕ УПРАВЛЕНИЕ</a:t>
          </a:r>
        </a:p>
      </dgm:t>
    </dgm:pt>
    <dgm:pt modelId="{625D54CB-534B-4550-B22B-0D7DE079A304}" type="parTrans" cxnId="{02A770AD-0B3D-47BB-9EC0-B28D0D4A4023}">
      <dgm:prSet/>
      <dgm:spPr/>
      <dgm:t>
        <a:bodyPr/>
        <a:lstStyle/>
        <a:p>
          <a:endParaRPr lang="ru-RU"/>
        </a:p>
      </dgm:t>
    </dgm:pt>
    <dgm:pt modelId="{8B547591-50D1-4C4D-9044-80C470114E91}" type="sibTrans" cxnId="{02A770AD-0B3D-47BB-9EC0-B28D0D4A4023}">
      <dgm:prSet/>
      <dgm:spPr/>
      <dgm:t>
        <a:bodyPr/>
        <a:lstStyle/>
        <a:p>
          <a:endParaRPr lang="ru-RU"/>
        </a:p>
      </dgm:t>
    </dgm:pt>
    <dgm:pt modelId="{D3512557-C3AC-4C2B-A969-30D1EA319DA4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2">
                  <a:lumMod val="75000"/>
                </a:schemeClr>
              </a:solidFill>
            </a:rPr>
            <a:t>УМНЫЕ РУКОВОДИТЕЛИ</a:t>
          </a:r>
        </a:p>
      </dgm:t>
    </dgm:pt>
    <dgm:pt modelId="{660D506E-A41D-408A-B283-21D6AC344C8F}" type="parTrans" cxnId="{9BDC2CC4-7ACD-4CDF-9CF6-6ECBE9D12D0A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2B7F545-D673-4CD9-BB75-A03AA36011A1}" type="sibTrans" cxnId="{9BDC2CC4-7ACD-4CDF-9CF6-6ECBE9D12D0A}">
      <dgm:prSet/>
      <dgm:spPr/>
      <dgm:t>
        <a:bodyPr/>
        <a:lstStyle/>
        <a:p>
          <a:endParaRPr lang="ru-RU"/>
        </a:p>
      </dgm:t>
    </dgm:pt>
    <dgm:pt modelId="{7A4283D0-39F6-4CB1-BCC3-84B9EED52BBD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2">
                  <a:lumMod val="75000"/>
                </a:schemeClr>
              </a:solidFill>
            </a:rPr>
            <a:t>УМНЫЕ </a:t>
          </a:r>
          <a:br>
            <a:rPr lang="ru-RU" sz="2000" b="1" dirty="0">
              <a:solidFill>
                <a:schemeClr val="accent2">
                  <a:lumMod val="75000"/>
                </a:schemeClr>
              </a:solidFill>
            </a:rPr>
          </a:br>
          <a:r>
            <a:rPr lang="ru-RU" sz="2000" b="1" dirty="0">
              <a:solidFill>
                <a:schemeClr val="accent2">
                  <a:lumMod val="75000"/>
                </a:schemeClr>
              </a:solidFill>
            </a:rPr>
            <a:t>МЕХАНИЗМЫ</a:t>
          </a:r>
        </a:p>
      </dgm:t>
    </dgm:pt>
    <dgm:pt modelId="{7F8812A0-4590-4366-82FC-1DF31C133CB8}" type="parTrans" cxnId="{C1A0002F-09D2-4415-8879-AD0D09B62D8C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D878001-6B54-4936-B531-9A0DC41C610D}" type="sibTrans" cxnId="{C1A0002F-09D2-4415-8879-AD0D09B62D8C}">
      <dgm:prSet/>
      <dgm:spPr/>
      <dgm:t>
        <a:bodyPr/>
        <a:lstStyle/>
        <a:p>
          <a:endParaRPr lang="ru-RU"/>
        </a:p>
      </dgm:t>
    </dgm:pt>
    <dgm:pt modelId="{454BE57E-954A-437A-A26A-907E2807A865}">
      <dgm:prSet custT="1"/>
      <dgm:spPr/>
      <dgm:t>
        <a:bodyPr/>
        <a:lstStyle/>
        <a:p>
          <a:r>
            <a:rPr lang="ru-RU" sz="1500" b="1" dirty="0">
              <a:solidFill>
                <a:schemeClr val="accent2">
                  <a:lumMod val="75000"/>
                </a:schemeClr>
              </a:solidFill>
            </a:rPr>
            <a:t>СОВЕТУЮЩИЕ</a:t>
          </a:r>
        </a:p>
      </dgm:t>
    </dgm:pt>
    <dgm:pt modelId="{59618790-6C50-4E74-89EF-7F7EECEEB563}" type="parTrans" cxnId="{80AC609B-66F3-42C2-AB14-C0B6DC827560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B47C0041-DBB3-418F-B930-CCD485DA8EE8}" type="sibTrans" cxnId="{80AC609B-66F3-42C2-AB14-C0B6DC827560}">
      <dgm:prSet/>
      <dgm:spPr/>
      <dgm:t>
        <a:bodyPr/>
        <a:lstStyle/>
        <a:p>
          <a:endParaRPr lang="ru-RU"/>
        </a:p>
      </dgm:t>
    </dgm:pt>
    <dgm:pt modelId="{1A2FBBAE-FFE9-4E69-98F2-50E68FFD7046}">
      <dgm:prSet custT="1"/>
      <dgm:spPr/>
      <dgm:t>
        <a:bodyPr/>
        <a:lstStyle/>
        <a:p>
          <a:r>
            <a:rPr lang="ru-RU" sz="1500" b="1" dirty="0">
              <a:solidFill>
                <a:schemeClr val="accent2">
                  <a:lumMod val="75000"/>
                </a:schemeClr>
              </a:solidFill>
            </a:rPr>
            <a:t>РАЗВИВАЮЩИЕ</a:t>
          </a:r>
        </a:p>
      </dgm:t>
    </dgm:pt>
    <dgm:pt modelId="{72693F59-FA15-4CEF-8B61-936FE47E735E}" type="parTrans" cxnId="{DA6EFFCB-26F0-4372-8A7A-161AD0214495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82075F6-6050-4AED-9377-3D01DD16FE60}" type="sibTrans" cxnId="{DA6EFFCB-26F0-4372-8A7A-161AD0214495}">
      <dgm:prSet/>
      <dgm:spPr/>
      <dgm:t>
        <a:bodyPr/>
        <a:lstStyle/>
        <a:p>
          <a:endParaRPr lang="ru-RU"/>
        </a:p>
      </dgm:t>
    </dgm:pt>
    <dgm:pt modelId="{5222D4D6-E230-471B-83D5-4CBF2FE8FE01}">
      <dgm:prSet custT="1"/>
      <dgm:spPr/>
      <dgm:t>
        <a:bodyPr/>
        <a:lstStyle/>
        <a:p>
          <a:r>
            <a:rPr lang="ru-RU" sz="1500" b="1" dirty="0">
              <a:solidFill>
                <a:schemeClr val="accent2">
                  <a:lumMod val="75000"/>
                </a:schemeClr>
              </a:solidFill>
            </a:rPr>
            <a:t>ВОСПИТЫВАЮЩИЕ</a:t>
          </a:r>
        </a:p>
      </dgm:t>
    </dgm:pt>
    <dgm:pt modelId="{0C7929D7-BD09-4663-BEA4-E66AFD1AB2BA}" type="parTrans" cxnId="{79A98B20-C5CD-4DD9-A6AF-6AF4E7CDF7FF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3F8161C8-3EA9-46AE-9D81-25062D0C46D9}" type="sibTrans" cxnId="{79A98B20-C5CD-4DD9-A6AF-6AF4E7CDF7FF}">
      <dgm:prSet/>
      <dgm:spPr/>
      <dgm:t>
        <a:bodyPr/>
        <a:lstStyle/>
        <a:p>
          <a:endParaRPr lang="ru-RU"/>
        </a:p>
      </dgm:t>
    </dgm:pt>
    <dgm:pt modelId="{921B28A7-CBA6-4252-B580-13BE6B832623}">
      <dgm:prSet custT="1"/>
      <dgm:spPr/>
      <dgm:t>
        <a:bodyPr/>
        <a:lstStyle/>
        <a:p>
          <a:r>
            <a:rPr lang="ru-RU" sz="1500" b="1" dirty="0">
              <a:solidFill>
                <a:schemeClr val="accent2">
                  <a:lumMod val="75000"/>
                </a:schemeClr>
              </a:solidFill>
            </a:rPr>
            <a:t>РЕФЛЕКСИВНЫЕ</a:t>
          </a:r>
        </a:p>
      </dgm:t>
    </dgm:pt>
    <dgm:pt modelId="{343060DD-98A3-4542-9B3C-0257566D4295}" type="parTrans" cxnId="{D7BF2E93-C256-4608-B47F-52AC3A64011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0EF370A-3013-4FDA-B9AF-ADE2B968406F}" type="sibTrans" cxnId="{D7BF2E93-C256-4608-B47F-52AC3A640111}">
      <dgm:prSet/>
      <dgm:spPr/>
      <dgm:t>
        <a:bodyPr/>
        <a:lstStyle/>
        <a:p>
          <a:endParaRPr lang="ru-RU"/>
        </a:p>
      </dgm:t>
    </dgm:pt>
    <dgm:pt modelId="{8E3E1AF3-03D3-4344-8F2D-579D468B9DCF}">
      <dgm:prSet custT="1"/>
      <dgm:spPr/>
      <dgm:t>
        <a:bodyPr anchor="t"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ru-RU" sz="1400" dirty="0">
              <a:solidFill>
                <a:schemeClr val="tx1">
                  <a:lumMod val="75000"/>
                  <a:lumOff val="25000"/>
                </a:schemeClr>
              </a:solidFill>
            </a:rPr>
            <a:t>- </a:t>
          </a:r>
          <a:r>
            <a:rPr lang="ru-RU" sz="1400" b="1" dirty="0">
              <a:solidFill>
                <a:schemeClr val="tx1">
                  <a:lumMod val="75000"/>
                  <a:lumOff val="25000"/>
                </a:schemeClr>
              </a:solidFill>
            </a:rPr>
            <a:t>ПРОТИВОЗАТРАТНЫЕ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1400" b="1" dirty="0">
              <a:solidFill>
                <a:schemeClr val="tx1">
                  <a:lumMod val="75000"/>
                  <a:lumOff val="25000"/>
                </a:schemeClr>
              </a:solidFill>
            </a:rPr>
            <a:t>- СИСТЕМА АККОРД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1400" b="1" dirty="0">
              <a:solidFill>
                <a:schemeClr val="tx1">
                  <a:lumMod val="75000"/>
                  <a:lumOff val="25000"/>
                </a:schemeClr>
              </a:solidFill>
            </a:rPr>
            <a:t>- АДАПТИВНЫЕ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dirty="0">
              <a:solidFill>
                <a:schemeClr val="tx1">
                  <a:lumMod val="75000"/>
                  <a:lumOff val="25000"/>
                </a:schemeClr>
              </a:solidFill>
            </a:rPr>
            <a:t>- УПРАВЛЕНИЕ 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1400" b="1" dirty="0">
              <a:solidFill>
                <a:schemeClr val="tx1">
                  <a:lumMod val="75000"/>
                  <a:lumOff val="25000"/>
                </a:schemeClr>
              </a:solidFill>
            </a:rPr>
            <a:t>   СТРУТУРОЙ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28A098-09C5-4365-8598-76485FA0D069}" type="sibTrans" cxnId="{1F959DF0-0DB2-4DDA-BB07-347853DC7720}">
      <dgm:prSet/>
      <dgm:spPr/>
      <dgm:t>
        <a:bodyPr/>
        <a:lstStyle/>
        <a:p>
          <a:endParaRPr lang="ru-RU"/>
        </a:p>
      </dgm:t>
    </dgm:pt>
    <dgm:pt modelId="{5092B1D1-8EB8-48AD-9F4C-D5E3D06D6BE0}" type="parTrans" cxnId="{1F959DF0-0DB2-4DDA-BB07-347853DC7720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8DD816C6-A439-4F32-9061-60C4894D8408}">
      <dgm:prSet/>
      <dgm:spPr/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- АКТИВНЫЙ</a:t>
          </a:r>
        </a:p>
        <a:p>
          <a:pPr algn="l">
            <a:lnSpc>
              <a:spcPct val="100000"/>
            </a:lnSpc>
            <a:spcAft>
              <a:spcPts val="1800"/>
            </a:spcAft>
          </a:pPr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  СОВЕТЧИК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- ПАССИВНЫЙ</a:t>
          </a:r>
        </a:p>
        <a:p>
          <a:pPr algn="l">
            <a:lnSpc>
              <a:spcPct val="100000"/>
            </a:lnSpc>
            <a:spcAft>
              <a:spcPts val="1200"/>
            </a:spcAft>
          </a:pPr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  СОВЕТЧИК</a:t>
          </a:r>
        </a:p>
      </dgm:t>
    </dgm:pt>
    <dgm:pt modelId="{F1726511-A052-4345-AA8A-53CCA0015BE4}" type="parTrans" cxnId="{E19E0CF9-E57A-4BEE-B301-7603255C6E68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A621309-89FD-466E-A1FD-D74FF487A870}" type="sibTrans" cxnId="{E19E0CF9-E57A-4BEE-B301-7603255C6E68}">
      <dgm:prSet/>
      <dgm:spPr/>
      <dgm:t>
        <a:bodyPr/>
        <a:lstStyle/>
        <a:p>
          <a:endParaRPr lang="ru-RU"/>
        </a:p>
      </dgm:t>
    </dgm:pt>
    <dgm:pt modelId="{2076B9A0-68B7-4EBA-8F5F-084EE153127E}">
      <dgm:prSet/>
      <dgm:spPr/>
      <dgm:t>
        <a:bodyPr anchor="t"/>
        <a:lstStyle/>
        <a:p>
          <a:pPr algn="l">
            <a:lnSpc>
              <a:spcPct val="100000"/>
            </a:lnSpc>
            <a:spcAft>
              <a:spcPts val="1200"/>
            </a:spcAft>
          </a:pPr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- ЧЕСТНОСТЬ</a:t>
          </a:r>
        </a:p>
        <a:p>
          <a:pPr algn="l">
            <a:lnSpc>
              <a:spcPct val="100000"/>
            </a:lnSpc>
            <a:spcAft>
              <a:spcPts val="1200"/>
            </a:spcAft>
          </a:pPr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- ОТВЕТСТВЕННОСТЬ</a:t>
          </a:r>
        </a:p>
        <a:p>
          <a:pPr algn="l">
            <a:lnSpc>
              <a:spcPct val="100000"/>
            </a:lnSpc>
            <a:spcAft>
              <a:spcPts val="1200"/>
            </a:spcAft>
          </a:pPr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- СКРОМНОСТЬ</a:t>
          </a:r>
        </a:p>
      </dgm:t>
    </dgm:pt>
    <dgm:pt modelId="{8C419CFA-2E4E-4A15-B2E2-653699691587}" type="parTrans" cxnId="{86F9D657-151F-413D-98FE-37B4090E9671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6BEF2C22-CF6F-4852-ACFB-2502B81D630B}" type="sibTrans" cxnId="{86F9D657-151F-413D-98FE-37B4090E9671}">
      <dgm:prSet/>
      <dgm:spPr/>
      <dgm:t>
        <a:bodyPr/>
        <a:lstStyle/>
        <a:p>
          <a:endParaRPr lang="ru-RU"/>
        </a:p>
      </dgm:t>
    </dgm:pt>
    <dgm:pt modelId="{2BDA653E-B9AD-4528-BE6E-59A86A891876}" type="pres">
      <dgm:prSet presAssocID="{E4816393-CDB5-49F3-85AB-3F076CCCC5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387ABE-B65E-4AFD-B17F-A62059D0FEF7}" type="pres">
      <dgm:prSet presAssocID="{5AAD29BD-4B32-4A9B-B519-74E3D79E2F30}" presName="hierRoot1" presStyleCnt="0">
        <dgm:presLayoutVars>
          <dgm:hierBranch val="init"/>
        </dgm:presLayoutVars>
      </dgm:prSet>
      <dgm:spPr/>
    </dgm:pt>
    <dgm:pt modelId="{CBE7E4F4-B4B8-4340-ADDF-20B3D8878044}" type="pres">
      <dgm:prSet presAssocID="{5AAD29BD-4B32-4A9B-B519-74E3D79E2F30}" presName="rootComposite1" presStyleCnt="0"/>
      <dgm:spPr/>
    </dgm:pt>
    <dgm:pt modelId="{A5642252-8B22-4CE7-B951-F18EE6EB3DD9}" type="pres">
      <dgm:prSet presAssocID="{5AAD29BD-4B32-4A9B-B519-74E3D79E2F30}" presName="rootText1" presStyleLbl="node0" presStyleIdx="0" presStyleCnt="1" custScaleX="307050" custLinFactX="47919" custLinFactNeighborX="100000" custLinFactNeighborY="-1644">
        <dgm:presLayoutVars>
          <dgm:chPref val="3"/>
        </dgm:presLayoutVars>
      </dgm:prSet>
      <dgm:spPr/>
    </dgm:pt>
    <dgm:pt modelId="{592DACC3-C6E6-4D01-BB97-FEC267D71F63}" type="pres">
      <dgm:prSet presAssocID="{5AAD29BD-4B32-4A9B-B519-74E3D79E2F30}" presName="rootConnector1" presStyleLbl="node1" presStyleIdx="0" presStyleCnt="0"/>
      <dgm:spPr/>
    </dgm:pt>
    <dgm:pt modelId="{BEA760F9-7A5E-42BE-A98E-8B7D3A75FB1D}" type="pres">
      <dgm:prSet presAssocID="{5AAD29BD-4B32-4A9B-B519-74E3D79E2F30}" presName="hierChild2" presStyleCnt="0"/>
      <dgm:spPr/>
    </dgm:pt>
    <dgm:pt modelId="{80F5B9D5-B31A-41F6-A83E-555B63B21BAF}" type="pres">
      <dgm:prSet presAssocID="{660D506E-A41D-408A-B283-21D6AC344C8F}" presName="Name37" presStyleLbl="parChTrans1D2" presStyleIdx="0" presStyleCnt="2"/>
      <dgm:spPr/>
    </dgm:pt>
    <dgm:pt modelId="{CCB6D0FD-A1D0-4376-A299-AE7F13D826AD}" type="pres">
      <dgm:prSet presAssocID="{D3512557-C3AC-4C2B-A969-30D1EA319DA4}" presName="hierRoot2" presStyleCnt="0">
        <dgm:presLayoutVars>
          <dgm:hierBranch val="init"/>
        </dgm:presLayoutVars>
      </dgm:prSet>
      <dgm:spPr/>
    </dgm:pt>
    <dgm:pt modelId="{98B50CFE-BE39-4522-B810-B1341F0A447A}" type="pres">
      <dgm:prSet presAssocID="{D3512557-C3AC-4C2B-A969-30D1EA319DA4}" presName="rootComposite" presStyleCnt="0"/>
      <dgm:spPr/>
    </dgm:pt>
    <dgm:pt modelId="{B292DBCE-A978-45DD-AF07-A928E4526653}" type="pres">
      <dgm:prSet presAssocID="{D3512557-C3AC-4C2B-A969-30D1EA319DA4}" presName="rootText" presStyleLbl="node2" presStyleIdx="0" presStyleCnt="2" custScaleX="123267" custLinFactNeighborX="5206" custLinFactNeighborY="-19463">
        <dgm:presLayoutVars>
          <dgm:chPref val="3"/>
        </dgm:presLayoutVars>
      </dgm:prSet>
      <dgm:spPr/>
    </dgm:pt>
    <dgm:pt modelId="{960B6FFB-326C-437C-AC5E-39F09E0618B5}" type="pres">
      <dgm:prSet presAssocID="{D3512557-C3AC-4C2B-A969-30D1EA319DA4}" presName="rootConnector" presStyleLbl="node2" presStyleIdx="0" presStyleCnt="2"/>
      <dgm:spPr/>
    </dgm:pt>
    <dgm:pt modelId="{D9393347-5BBE-42F0-A192-DC6BC2DA2F36}" type="pres">
      <dgm:prSet presAssocID="{D3512557-C3AC-4C2B-A969-30D1EA319DA4}" presName="hierChild4" presStyleCnt="0"/>
      <dgm:spPr/>
    </dgm:pt>
    <dgm:pt modelId="{A9F30EE0-FC0C-4003-A919-54D1C8EC4535}" type="pres">
      <dgm:prSet presAssocID="{D3512557-C3AC-4C2B-A969-30D1EA319DA4}" presName="hierChild5" presStyleCnt="0"/>
      <dgm:spPr/>
    </dgm:pt>
    <dgm:pt modelId="{5AB68129-4B20-43DE-BEBD-FFA3183F7CC4}" type="pres">
      <dgm:prSet presAssocID="{7F8812A0-4590-4366-82FC-1DF31C133CB8}" presName="Name37" presStyleLbl="parChTrans1D2" presStyleIdx="1" presStyleCnt="2"/>
      <dgm:spPr/>
    </dgm:pt>
    <dgm:pt modelId="{BB40A357-15FE-4057-8C3C-13879951DAA5}" type="pres">
      <dgm:prSet presAssocID="{7A4283D0-39F6-4CB1-BCC3-84B9EED52BBD}" presName="hierRoot2" presStyleCnt="0">
        <dgm:presLayoutVars>
          <dgm:hierBranch val="init"/>
        </dgm:presLayoutVars>
      </dgm:prSet>
      <dgm:spPr/>
    </dgm:pt>
    <dgm:pt modelId="{DC19B517-6FDC-4A4E-B670-EE1DEEFD895F}" type="pres">
      <dgm:prSet presAssocID="{7A4283D0-39F6-4CB1-BCC3-84B9EED52BBD}" presName="rootComposite" presStyleCnt="0"/>
      <dgm:spPr/>
    </dgm:pt>
    <dgm:pt modelId="{494B0D1D-02C5-404F-BC6D-9632C15F21EC}" type="pres">
      <dgm:prSet presAssocID="{7A4283D0-39F6-4CB1-BCC3-84B9EED52BBD}" presName="rootText" presStyleLbl="node2" presStyleIdx="1" presStyleCnt="2" custScaleX="137562" custLinFactNeighborX="75607">
        <dgm:presLayoutVars>
          <dgm:chPref val="3"/>
        </dgm:presLayoutVars>
      </dgm:prSet>
      <dgm:spPr/>
    </dgm:pt>
    <dgm:pt modelId="{595B333E-3467-40DA-8752-0B0C8527D254}" type="pres">
      <dgm:prSet presAssocID="{7A4283D0-39F6-4CB1-BCC3-84B9EED52BBD}" presName="rootConnector" presStyleLbl="node2" presStyleIdx="1" presStyleCnt="2"/>
      <dgm:spPr/>
    </dgm:pt>
    <dgm:pt modelId="{1F447A3C-2AEF-4CC2-B69C-80CC2CCCBE0F}" type="pres">
      <dgm:prSet presAssocID="{7A4283D0-39F6-4CB1-BCC3-84B9EED52BBD}" presName="hierChild4" presStyleCnt="0"/>
      <dgm:spPr/>
    </dgm:pt>
    <dgm:pt modelId="{DEF1EA89-1FEE-41E9-88D0-814460717858}" type="pres">
      <dgm:prSet presAssocID="{72693F59-FA15-4CEF-8B61-936FE47E735E}" presName="Name37" presStyleLbl="parChTrans1D3" presStyleIdx="0" presStyleCnt="4"/>
      <dgm:spPr/>
    </dgm:pt>
    <dgm:pt modelId="{31FA1F27-F4D9-42C5-B457-25A1544A81A4}" type="pres">
      <dgm:prSet presAssocID="{1A2FBBAE-FFE9-4E69-98F2-50E68FFD7046}" presName="hierRoot2" presStyleCnt="0">
        <dgm:presLayoutVars>
          <dgm:hierBranch val="init"/>
        </dgm:presLayoutVars>
      </dgm:prSet>
      <dgm:spPr/>
    </dgm:pt>
    <dgm:pt modelId="{DBA715FE-0240-4F93-A10D-B0A47B29ABFC}" type="pres">
      <dgm:prSet presAssocID="{1A2FBBAE-FFE9-4E69-98F2-50E68FFD7046}" presName="rootComposite" presStyleCnt="0"/>
      <dgm:spPr/>
    </dgm:pt>
    <dgm:pt modelId="{C0C4DB8A-7B24-4F1C-95B1-8AC725E76ECC}" type="pres">
      <dgm:prSet presAssocID="{1A2FBBAE-FFE9-4E69-98F2-50E68FFD7046}" presName="rootText" presStyleLbl="node3" presStyleIdx="0" presStyleCnt="4">
        <dgm:presLayoutVars>
          <dgm:chPref val="3"/>
        </dgm:presLayoutVars>
      </dgm:prSet>
      <dgm:spPr/>
    </dgm:pt>
    <dgm:pt modelId="{F993D74B-E291-4679-92FC-E345543414A5}" type="pres">
      <dgm:prSet presAssocID="{1A2FBBAE-FFE9-4E69-98F2-50E68FFD7046}" presName="rootConnector" presStyleLbl="node3" presStyleIdx="0" presStyleCnt="4"/>
      <dgm:spPr/>
    </dgm:pt>
    <dgm:pt modelId="{E4D8A148-6ED6-4329-A174-EEEB27CC1D2F}" type="pres">
      <dgm:prSet presAssocID="{1A2FBBAE-FFE9-4E69-98F2-50E68FFD7046}" presName="hierChild4" presStyleCnt="0"/>
      <dgm:spPr/>
    </dgm:pt>
    <dgm:pt modelId="{8F975AB8-937B-4CC6-BC9D-D4F0F796B659}" type="pres">
      <dgm:prSet presAssocID="{5092B1D1-8EB8-48AD-9F4C-D5E3D06D6BE0}" presName="Name37" presStyleLbl="parChTrans1D4" presStyleIdx="0" presStyleCnt="3"/>
      <dgm:spPr/>
    </dgm:pt>
    <dgm:pt modelId="{0B656090-9276-4146-9274-D7CC0387EE6F}" type="pres">
      <dgm:prSet presAssocID="{8E3E1AF3-03D3-4344-8F2D-579D468B9DCF}" presName="hierRoot2" presStyleCnt="0">
        <dgm:presLayoutVars>
          <dgm:hierBranch val="init"/>
        </dgm:presLayoutVars>
      </dgm:prSet>
      <dgm:spPr/>
    </dgm:pt>
    <dgm:pt modelId="{E9B22885-9087-41A4-8B7D-B6D3535C21CD}" type="pres">
      <dgm:prSet presAssocID="{8E3E1AF3-03D3-4344-8F2D-579D468B9DCF}" presName="rootComposite" presStyleCnt="0"/>
      <dgm:spPr/>
    </dgm:pt>
    <dgm:pt modelId="{13A8A22D-5257-481C-BF19-E95F6325DF84}" type="pres">
      <dgm:prSet presAssocID="{8E3E1AF3-03D3-4344-8F2D-579D468B9DCF}" presName="rootText" presStyleLbl="node4" presStyleIdx="0" presStyleCnt="3" custScaleY="173894">
        <dgm:presLayoutVars>
          <dgm:chPref val="3"/>
        </dgm:presLayoutVars>
      </dgm:prSet>
      <dgm:spPr/>
    </dgm:pt>
    <dgm:pt modelId="{51FC1D3C-3F7B-4429-9402-654E7209E3E0}" type="pres">
      <dgm:prSet presAssocID="{8E3E1AF3-03D3-4344-8F2D-579D468B9DCF}" presName="rootConnector" presStyleLbl="node4" presStyleIdx="0" presStyleCnt="3"/>
      <dgm:spPr/>
    </dgm:pt>
    <dgm:pt modelId="{1F7EFC3E-4820-4023-8311-5BEEA4CE036C}" type="pres">
      <dgm:prSet presAssocID="{8E3E1AF3-03D3-4344-8F2D-579D468B9DCF}" presName="hierChild4" presStyleCnt="0"/>
      <dgm:spPr/>
    </dgm:pt>
    <dgm:pt modelId="{7320DBD0-C501-450D-8AB7-CC14A6152EE5}" type="pres">
      <dgm:prSet presAssocID="{8E3E1AF3-03D3-4344-8F2D-579D468B9DCF}" presName="hierChild5" presStyleCnt="0"/>
      <dgm:spPr/>
    </dgm:pt>
    <dgm:pt modelId="{FB8E16F6-6BFE-4563-A58F-6680D58C093D}" type="pres">
      <dgm:prSet presAssocID="{1A2FBBAE-FFE9-4E69-98F2-50E68FFD7046}" presName="hierChild5" presStyleCnt="0"/>
      <dgm:spPr/>
    </dgm:pt>
    <dgm:pt modelId="{72BAA9A4-AC56-42C8-97DC-EFED9BFF591C}" type="pres">
      <dgm:prSet presAssocID="{59618790-6C50-4E74-89EF-7F7EECEEB563}" presName="Name37" presStyleLbl="parChTrans1D3" presStyleIdx="1" presStyleCnt="4"/>
      <dgm:spPr/>
    </dgm:pt>
    <dgm:pt modelId="{86339009-EE76-423B-B13F-5213CE6CDBE8}" type="pres">
      <dgm:prSet presAssocID="{454BE57E-954A-437A-A26A-907E2807A865}" presName="hierRoot2" presStyleCnt="0">
        <dgm:presLayoutVars>
          <dgm:hierBranch val="init"/>
        </dgm:presLayoutVars>
      </dgm:prSet>
      <dgm:spPr/>
    </dgm:pt>
    <dgm:pt modelId="{5B89F231-161A-465A-8387-BEADE9F1CA0B}" type="pres">
      <dgm:prSet presAssocID="{454BE57E-954A-437A-A26A-907E2807A865}" presName="rootComposite" presStyleCnt="0"/>
      <dgm:spPr/>
    </dgm:pt>
    <dgm:pt modelId="{FD92697F-378C-4FA5-AB76-07AA05EFC011}" type="pres">
      <dgm:prSet presAssocID="{454BE57E-954A-437A-A26A-907E2807A865}" presName="rootText" presStyleLbl="node3" presStyleIdx="1" presStyleCnt="4">
        <dgm:presLayoutVars>
          <dgm:chPref val="3"/>
        </dgm:presLayoutVars>
      </dgm:prSet>
      <dgm:spPr/>
    </dgm:pt>
    <dgm:pt modelId="{116A7563-BC04-417C-BD12-C81C996DD31D}" type="pres">
      <dgm:prSet presAssocID="{454BE57E-954A-437A-A26A-907E2807A865}" presName="rootConnector" presStyleLbl="node3" presStyleIdx="1" presStyleCnt="4"/>
      <dgm:spPr/>
    </dgm:pt>
    <dgm:pt modelId="{4963326B-FC16-47CF-B04C-38D9AEFF927D}" type="pres">
      <dgm:prSet presAssocID="{454BE57E-954A-437A-A26A-907E2807A865}" presName="hierChild4" presStyleCnt="0"/>
      <dgm:spPr/>
    </dgm:pt>
    <dgm:pt modelId="{AD70A22F-66A9-4B9C-8032-1624E662F2CD}" type="pres">
      <dgm:prSet presAssocID="{F1726511-A052-4345-AA8A-53CCA0015BE4}" presName="Name37" presStyleLbl="parChTrans1D4" presStyleIdx="1" presStyleCnt="3"/>
      <dgm:spPr/>
    </dgm:pt>
    <dgm:pt modelId="{01E854CC-5CDC-494D-BAA9-595A4B252176}" type="pres">
      <dgm:prSet presAssocID="{8DD816C6-A439-4F32-9061-60C4894D8408}" presName="hierRoot2" presStyleCnt="0">
        <dgm:presLayoutVars>
          <dgm:hierBranch val="init"/>
        </dgm:presLayoutVars>
      </dgm:prSet>
      <dgm:spPr/>
    </dgm:pt>
    <dgm:pt modelId="{94AD668B-5A3D-4155-8533-C2274C5E6D55}" type="pres">
      <dgm:prSet presAssocID="{8DD816C6-A439-4F32-9061-60C4894D8408}" presName="rootComposite" presStyleCnt="0"/>
      <dgm:spPr/>
    </dgm:pt>
    <dgm:pt modelId="{89B60A64-FFF5-429C-97EC-5829F4991112}" type="pres">
      <dgm:prSet presAssocID="{8DD816C6-A439-4F32-9061-60C4894D8408}" presName="rootText" presStyleLbl="node4" presStyleIdx="1" presStyleCnt="3" custScaleY="132741">
        <dgm:presLayoutVars>
          <dgm:chPref val="3"/>
        </dgm:presLayoutVars>
      </dgm:prSet>
      <dgm:spPr/>
    </dgm:pt>
    <dgm:pt modelId="{48BE9E8A-1CB1-4AC9-9E59-F49E6346B98F}" type="pres">
      <dgm:prSet presAssocID="{8DD816C6-A439-4F32-9061-60C4894D8408}" presName="rootConnector" presStyleLbl="node4" presStyleIdx="1" presStyleCnt="3"/>
      <dgm:spPr/>
    </dgm:pt>
    <dgm:pt modelId="{70A89F32-0255-4DD3-A662-6C19988C8B4A}" type="pres">
      <dgm:prSet presAssocID="{8DD816C6-A439-4F32-9061-60C4894D8408}" presName="hierChild4" presStyleCnt="0"/>
      <dgm:spPr/>
    </dgm:pt>
    <dgm:pt modelId="{5DD891EC-BFE9-4A19-8737-BD45B2562E75}" type="pres">
      <dgm:prSet presAssocID="{8DD816C6-A439-4F32-9061-60C4894D8408}" presName="hierChild5" presStyleCnt="0"/>
      <dgm:spPr/>
    </dgm:pt>
    <dgm:pt modelId="{002E04D6-A7A9-43F0-A46F-0F7682A4F00C}" type="pres">
      <dgm:prSet presAssocID="{454BE57E-954A-437A-A26A-907E2807A865}" presName="hierChild5" presStyleCnt="0"/>
      <dgm:spPr/>
    </dgm:pt>
    <dgm:pt modelId="{F16F2FD6-E4C2-411F-B5BD-3C6AD28C0A7F}" type="pres">
      <dgm:prSet presAssocID="{0C7929D7-BD09-4663-BEA4-E66AFD1AB2BA}" presName="Name37" presStyleLbl="parChTrans1D3" presStyleIdx="2" presStyleCnt="4"/>
      <dgm:spPr/>
    </dgm:pt>
    <dgm:pt modelId="{FE8094A7-41DC-4BDB-B558-DA5596933F97}" type="pres">
      <dgm:prSet presAssocID="{5222D4D6-E230-471B-83D5-4CBF2FE8FE01}" presName="hierRoot2" presStyleCnt="0">
        <dgm:presLayoutVars>
          <dgm:hierBranch val="init"/>
        </dgm:presLayoutVars>
      </dgm:prSet>
      <dgm:spPr/>
    </dgm:pt>
    <dgm:pt modelId="{2030790F-BBE9-45F7-8FCA-325457A007E8}" type="pres">
      <dgm:prSet presAssocID="{5222D4D6-E230-471B-83D5-4CBF2FE8FE01}" presName="rootComposite" presStyleCnt="0"/>
      <dgm:spPr/>
    </dgm:pt>
    <dgm:pt modelId="{0B755BD6-B8E3-4797-B253-DCF2BF989CB1}" type="pres">
      <dgm:prSet presAssocID="{5222D4D6-E230-471B-83D5-4CBF2FE8FE01}" presName="rootText" presStyleLbl="node3" presStyleIdx="2" presStyleCnt="4">
        <dgm:presLayoutVars>
          <dgm:chPref val="3"/>
        </dgm:presLayoutVars>
      </dgm:prSet>
      <dgm:spPr/>
    </dgm:pt>
    <dgm:pt modelId="{2600944F-8B9F-4A41-9FDD-8BB420EA5697}" type="pres">
      <dgm:prSet presAssocID="{5222D4D6-E230-471B-83D5-4CBF2FE8FE01}" presName="rootConnector" presStyleLbl="node3" presStyleIdx="2" presStyleCnt="4"/>
      <dgm:spPr/>
    </dgm:pt>
    <dgm:pt modelId="{E6DBC489-6F4A-4872-B870-7AE292F02029}" type="pres">
      <dgm:prSet presAssocID="{5222D4D6-E230-471B-83D5-4CBF2FE8FE01}" presName="hierChild4" presStyleCnt="0"/>
      <dgm:spPr/>
    </dgm:pt>
    <dgm:pt modelId="{2250BAAD-3F13-4448-8432-21B483E9B666}" type="pres">
      <dgm:prSet presAssocID="{8C419CFA-2E4E-4A15-B2E2-653699691587}" presName="Name37" presStyleLbl="parChTrans1D4" presStyleIdx="2" presStyleCnt="3"/>
      <dgm:spPr/>
    </dgm:pt>
    <dgm:pt modelId="{165B903C-53EB-419D-99DB-49CDE6F1B88F}" type="pres">
      <dgm:prSet presAssocID="{2076B9A0-68B7-4EBA-8F5F-084EE153127E}" presName="hierRoot2" presStyleCnt="0">
        <dgm:presLayoutVars>
          <dgm:hierBranch val="init"/>
        </dgm:presLayoutVars>
      </dgm:prSet>
      <dgm:spPr/>
    </dgm:pt>
    <dgm:pt modelId="{2DF9B183-6120-402E-95DC-3B7F39CFADCF}" type="pres">
      <dgm:prSet presAssocID="{2076B9A0-68B7-4EBA-8F5F-084EE153127E}" presName="rootComposite" presStyleCnt="0"/>
      <dgm:spPr/>
    </dgm:pt>
    <dgm:pt modelId="{F3903ADA-2187-48A5-8097-52AA25A7B6F1}" type="pres">
      <dgm:prSet presAssocID="{2076B9A0-68B7-4EBA-8F5F-084EE153127E}" presName="rootText" presStyleLbl="node4" presStyleIdx="2" presStyleCnt="3" custScaleY="119591">
        <dgm:presLayoutVars>
          <dgm:chPref val="3"/>
        </dgm:presLayoutVars>
      </dgm:prSet>
      <dgm:spPr/>
    </dgm:pt>
    <dgm:pt modelId="{08EC8885-3EFB-4170-96FF-77F0AC549489}" type="pres">
      <dgm:prSet presAssocID="{2076B9A0-68B7-4EBA-8F5F-084EE153127E}" presName="rootConnector" presStyleLbl="node4" presStyleIdx="2" presStyleCnt="3"/>
      <dgm:spPr/>
    </dgm:pt>
    <dgm:pt modelId="{FC0F1750-46C2-4568-9569-FF64A5B642B4}" type="pres">
      <dgm:prSet presAssocID="{2076B9A0-68B7-4EBA-8F5F-084EE153127E}" presName="hierChild4" presStyleCnt="0"/>
      <dgm:spPr/>
    </dgm:pt>
    <dgm:pt modelId="{A89C4B22-1C51-40CE-BF35-D57E811986B1}" type="pres">
      <dgm:prSet presAssocID="{2076B9A0-68B7-4EBA-8F5F-084EE153127E}" presName="hierChild5" presStyleCnt="0"/>
      <dgm:spPr/>
    </dgm:pt>
    <dgm:pt modelId="{E377D9EE-1A7E-400A-AF9E-A375B1D38DD6}" type="pres">
      <dgm:prSet presAssocID="{5222D4D6-E230-471B-83D5-4CBF2FE8FE01}" presName="hierChild5" presStyleCnt="0"/>
      <dgm:spPr/>
    </dgm:pt>
    <dgm:pt modelId="{8E10EF9D-E13D-409D-A08A-332FFE28E57C}" type="pres">
      <dgm:prSet presAssocID="{343060DD-98A3-4542-9B3C-0257566D4295}" presName="Name37" presStyleLbl="parChTrans1D3" presStyleIdx="3" presStyleCnt="4"/>
      <dgm:spPr/>
    </dgm:pt>
    <dgm:pt modelId="{0B92B206-AF00-45AC-9277-1BA0B260B8CC}" type="pres">
      <dgm:prSet presAssocID="{921B28A7-CBA6-4252-B580-13BE6B832623}" presName="hierRoot2" presStyleCnt="0">
        <dgm:presLayoutVars>
          <dgm:hierBranch val="init"/>
        </dgm:presLayoutVars>
      </dgm:prSet>
      <dgm:spPr/>
    </dgm:pt>
    <dgm:pt modelId="{F0163D7E-C4AC-4D1B-9857-8BF8A4FEA148}" type="pres">
      <dgm:prSet presAssocID="{921B28A7-CBA6-4252-B580-13BE6B832623}" presName="rootComposite" presStyleCnt="0"/>
      <dgm:spPr/>
    </dgm:pt>
    <dgm:pt modelId="{1AA8EDE6-2FB2-4417-919F-029BF6B0B24E}" type="pres">
      <dgm:prSet presAssocID="{921B28A7-CBA6-4252-B580-13BE6B832623}" presName="rootText" presStyleLbl="node3" presStyleIdx="3" presStyleCnt="4">
        <dgm:presLayoutVars>
          <dgm:chPref val="3"/>
        </dgm:presLayoutVars>
      </dgm:prSet>
      <dgm:spPr/>
    </dgm:pt>
    <dgm:pt modelId="{9B105126-CC67-427F-A69B-16CCCE0AF56F}" type="pres">
      <dgm:prSet presAssocID="{921B28A7-CBA6-4252-B580-13BE6B832623}" presName="rootConnector" presStyleLbl="node3" presStyleIdx="3" presStyleCnt="4"/>
      <dgm:spPr/>
    </dgm:pt>
    <dgm:pt modelId="{D1B106AE-0B3D-44A4-8F74-6ACC90EA23E8}" type="pres">
      <dgm:prSet presAssocID="{921B28A7-CBA6-4252-B580-13BE6B832623}" presName="hierChild4" presStyleCnt="0"/>
      <dgm:spPr/>
    </dgm:pt>
    <dgm:pt modelId="{FB4E2A77-08BB-4022-A51B-29752C16DC66}" type="pres">
      <dgm:prSet presAssocID="{921B28A7-CBA6-4252-B580-13BE6B832623}" presName="hierChild5" presStyleCnt="0"/>
      <dgm:spPr/>
    </dgm:pt>
    <dgm:pt modelId="{F4531BD3-9EA9-4233-8495-7D31B5B2A2E8}" type="pres">
      <dgm:prSet presAssocID="{7A4283D0-39F6-4CB1-BCC3-84B9EED52BBD}" presName="hierChild5" presStyleCnt="0"/>
      <dgm:spPr/>
    </dgm:pt>
    <dgm:pt modelId="{B0D2A546-30F2-4CD7-87C6-3F4CE7897ADA}" type="pres">
      <dgm:prSet presAssocID="{5AAD29BD-4B32-4A9B-B519-74E3D79E2F30}" presName="hierChild3" presStyleCnt="0"/>
      <dgm:spPr/>
    </dgm:pt>
  </dgm:ptLst>
  <dgm:cxnLst>
    <dgm:cxn modelId="{AC5B1604-0895-4E96-AAE5-EAA12BCEB75C}" type="presOf" srcId="{343060DD-98A3-4542-9B3C-0257566D4295}" destId="{8E10EF9D-E13D-409D-A08A-332FFE28E57C}" srcOrd="0" destOrd="0" presId="urn:microsoft.com/office/officeart/2005/8/layout/orgChart1"/>
    <dgm:cxn modelId="{23DA9316-FD59-492C-BB47-0501FFA03BE7}" type="presOf" srcId="{D3512557-C3AC-4C2B-A969-30D1EA319DA4}" destId="{960B6FFB-326C-437C-AC5E-39F09E0618B5}" srcOrd="1" destOrd="0" presId="urn:microsoft.com/office/officeart/2005/8/layout/orgChart1"/>
    <dgm:cxn modelId="{0E1C231A-CE9E-4EDF-BB97-942E2EDD218C}" type="presOf" srcId="{921B28A7-CBA6-4252-B580-13BE6B832623}" destId="{1AA8EDE6-2FB2-4417-919F-029BF6B0B24E}" srcOrd="0" destOrd="0" presId="urn:microsoft.com/office/officeart/2005/8/layout/orgChart1"/>
    <dgm:cxn modelId="{79A98B20-C5CD-4DD9-A6AF-6AF4E7CDF7FF}" srcId="{7A4283D0-39F6-4CB1-BCC3-84B9EED52BBD}" destId="{5222D4D6-E230-471B-83D5-4CBF2FE8FE01}" srcOrd="2" destOrd="0" parTransId="{0C7929D7-BD09-4663-BEA4-E66AFD1AB2BA}" sibTransId="{3F8161C8-3EA9-46AE-9D81-25062D0C46D9}"/>
    <dgm:cxn modelId="{80C1B423-EAF0-4074-9813-05028F26169E}" type="presOf" srcId="{660D506E-A41D-408A-B283-21D6AC344C8F}" destId="{80F5B9D5-B31A-41F6-A83E-555B63B21BAF}" srcOrd="0" destOrd="0" presId="urn:microsoft.com/office/officeart/2005/8/layout/orgChart1"/>
    <dgm:cxn modelId="{C1A0002F-09D2-4415-8879-AD0D09B62D8C}" srcId="{5AAD29BD-4B32-4A9B-B519-74E3D79E2F30}" destId="{7A4283D0-39F6-4CB1-BCC3-84B9EED52BBD}" srcOrd="1" destOrd="0" parTransId="{7F8812A0-4590-4366-82FC-1DF31C133CB8}" sibTransId="{1D878001-6B54-4936-B531-9A0DC41C610D}"/>
    <dgm:cxn modelId="{04FA483E-C48A-44CA-A564-13EAA4D9E1C4}" type="presOf" srcId="{5AAD29BD-4B32-4A9B-B519-74E3D79E2F30}" destId="{A5642252-8B22-4CE7-B951-F18EE6EB3DD9}" srcOrd="0" destOrd="0" presId="urn:microsoft.com/office/officeart/2005/8/layout/orgChart1"/>
    <dgm:cxn modelId="{F2A3A35B-DA28-4394-96FA-F8FB3610E675}" type="presOf" srcId="{72693F59-FA15-4CEF-8B61-936FE47E735E}" destId="{DEF1EA89-1FEE-41E9-88D0-814460717858}" srcOrd="0" destOrd="0" presId="urn:microsoft.com/office/officeart/2005/8/layout/orgChart1"/>
    <dgm:cxn modelId="{E2BD9C5E-CB7E-421F-944D-F4273302C430}" type="presOf" srcId="{8C419CFA-2E4E-4A15-B2E2-653699691587}" destId="{2250BAAD-3F13-4448-8432-21B483E9B666}" srcOrd="0" destOrd="0" presId="urn:microsoft.com/office/officeart/2005/8/layout/orgChart1"/>
    <dgm:cxn modelId="{0FAD3B64-5A5A-4A8D-853A-65B3ABA86B81}" type="presOf" srcId="{8DD816C6-A439-4F32-9061-60C4894D8408}" destId="{48BE9E8A-1CB1-4AC9-9E59-F49E6346B98F}" srcOrd="1" destOrd="0" presId="urn:microsoft.com/office/officeart/2005/8/layout/orgChart1"/>
    <dgm:cxn modelId="{42906548-3641-49BE-8F24-AC0379871374}" type="presOf" srcId="{8E3E1AF3-03D3-4344-8F2D-579D468B9DCF}" destId="{51FC1D3C-3F7B-4429-9402-654E7209E3E0}" srcOrd="1" destOrd="0" presId="urn:microsoft.com/office/officeart/2005/8/layout/orgChart1"/>
    <dgm:cxn modelId="{FCC6E86A-1679-4716-8229-05607249FCA5}" type="presOf" srcId="{1A2FBBAE-FFE9-4E69-98F2-50E68FFD7046}" destId="{C0C4DB8A-7B24-4F1C-95B1-8AC725E76ECC}" srcOrd="0" destOrd="0" presId="urn:microsoft.com/office/officeart/2005/8/layout/orgChart1"/>
    <dgm:cxn modelId="{8AC4EC4A-F7AB-48C4-AA84-F82870F4900C}" type="presOf" srcId="{454BE57E-954A-437A-A26A-907E2807A865}" destId="{FD92697F-378C-4FA5-AB76-07AA05EFC011}" srcOrd="0" destOrd="0" presId="urn:microsoft.com/office/officeart/2005/8/layout/orgChart1"/>
    <dgm:cxn modelId="{4B93804D-5714-44EB-87A5-EDD2A18FE841}" type="presOf" srcId="{454BE57E-954A-437A-A26A-907E2807A865}" destId="{116A7563-BC04-417C-BD12-C81C996DD31D}" srcOrd="1" destOrd="0" presId="urn:microsoft.com/office/officeart/2005/8/layout/orgChart1"/>
    <dgm:cxn modelId="{4762D36F-1E56-442A-8E4F-A47772C263D3}" type="presOf" srcId="{5222D4D6-E230-471B-83D5-4CBF2FE8FE01}" destId="{0B755BD6-B8E3-4797-B253-DCF2BF989CB1}" srcOrd="0" destOrd="0" presId="urn:microsoft.com/office/officeart/2005/8/layout/orgChart1"/>
    <dgm:cxn modelId="{2948B851-5A8B-4ADD-AC2D-A072D7ABDD2D}" type="presOf" srcId="{7A4283D0-39F6-4CB1-BCC3-84B9EED52BBD}" destId="{494B0D1D-02C5-404F-BC6D-9632C15F21EC}" srcOrd="0" destOrd="0" presId="urn:microsoft.com/office/officeart/2005/8/layout/orgChart1"/>
    <dgm:cxn modelId="{86F9D657-151F-413D-98FE-37B4090E9671}" srcId="{5222D4D6-E230-471B-83D5-4CBF2FE8FE01}" destId="{2076B9A0-68B7-4EBA-8F5F-084EE153127E}" srcOrd="0" destOrd="0" parTransId="{8C419CFA-2E4E-4A15-B2E2-653699691587}" sibTransId="{6BEF2C22-CF6F-4852-ACFB-2502B81D630B}"/>
    <dgm:cxn modelId="{E6F98F82-B133-4D8F-9536-95C97A512348}" type="presOf" srcId="{7F8812A0-4590-4366-82FC-1DF31C133CB8}" destId="{5AB68129-4B20-43DE-BEBD-FFA3183F7CC4}" srcOrd="0" destOrd="0" presId="urn:microsoft.com/office/officeart/2005/8/layout/orgChart1"/>
    <dgm:cxn modelId="{33F2A291-30C6-40D6-91AD-4ABDC22C8B26}" type="presOf" srcId="{5222D4D6-E230-471B-83D5-4CBF2FE8FE01}" destId="{2600944F-8B9F-4A41-9FDD-8BB420EA5697}" srcOrd="1" destOrd="0" presId="urn:microsoft.com/office/officeart/2005/8/layout/orgChart1"/>
    <dgm:cxn modelId="{D7BF2E93-C256-4608-B47F-52AC3A640111}" srcId="{7A4283D0-39F6-4CB1-BCC3-84B9EED52BBD}" destId="{921B28A7-CBA6-4252-B580-13BE6B832623}" srcOrd="3" destOrd="0" parTransId="{343060DD-98A3-4542-9B3C-0257566D4295}" sibTransId="{60EF370A-3013-4FDA-B9AF-ADE2B968406F}"/>
    <dgm:cxn modelId="{776CE095-379C-4988-ACC7-18FDF6496D35}" type="presOf" srcId="{7A4283D0-39F6-4CB1-BCC3-84B9EED52BBD}" destId="{595B333E-3467-40DA-8752-0B0C8527D254}" srcOrd="1" destOrd="0" presId="urn:microsoft.com/office/officeart/2005/8/layout/orgChart1"/>
    <dgm:cxn modelId="{80AC609B-66F3-42C2-AB14-C0B6DC827560}" srcId="{7A4283D0-39F6-4CB1-BCC3-84B9EED52BBD}" destId="{454BE57E-954A-437A-A26A-907E2807A865}" srcOrd="1" destOrd="0" parTransId="{59618790-6C50-4E74-89EF-7F7EECEEB563}" sibTransId="{B47C0041-DBB3-418F-B930-CCD485DA8EE8}"/>
    <dgm:cxn modelId="{D6C419A1-61F0-45CB-A09F-27D7D6CAB072}" type="presOf" srcId="{D3512557-C3AC-4C2B-A969-30D1EA319DA4}" destId="{B292DBCE-A978-45DD-AF07-A928E4526653}" srcOrd="0" destOrd="0" presId="urn:microsoft.com/office/officeart/2005/8/layout/orgChart1"/>
    <dgm:cxn modelId="{005880A2-46AB-42C9-BC04-D97B220EFE34}" type="presOf" srcId="{921B28A7-CBA6-4252-B580-13BE6B832623}" destId="{9B105126-CC67-427F-A69B-16CCCE0AF56F}" srcOrd="1" destOrd="0" presId="urn:microsoft.com/office/officeart/2005/8/layout/orgChart1"/>
    <dgm:cxn modelId="{47FC2FA9-FD23-415A-998D-6499695113CB}" type="presOf" srcId="{5092B1D1-8EB8-48AD-9F4C-D5E3D06D6BE0}" destId="{8F975AB8-937B-4CC6-BC9D-D4F0F796B659}" srcOrd="0" destOrd="0" presId="urn:microsoft.com/office/officeart/2005/8/layout/orgChart1"/>
    <dgm:cxn modelId="{02A770AD-0B3D-47BB-9EC0-B28D0D4A4023}" srcId="{E4816393-CDB5-49F3-85AB-3F076CCCC54C}" destId="{5AAD29BD-4B32-4A9B-B519-74E3D79E2F30}" srcOrd="0" destOrd="0" parTransId="{625D54CB-534B-4550-B22B-0D7DE079A304}" sibTransId="{8B547591-50D1-4C4D-9044-80C470114E91}"/>
    <dgm:cxn modelId="{FE0528AE-B12D-450D-9E76-3BD8AEF73489}" type="presOf" srcId="{8DD816C6-A439-4F32-9061-60C4894D8408}" destId="{89B60A64-FFF5-429C-97EC-5829F4991112}" srcOrd="0" destOrd="0" presId="urn:microsoft.com/office/officeart/2005/8/layout/orgChart1"/>
    <dgm:cxn modelId="{181308B4-7FD5-4700-987B-A1E8C9D8B3FC}" type="presOf" srcId="{F1726511-A052-4345-AA8A-53CCA0015BE4}" destId="{AD70A22F-66A9-4B9C-8032-1624E662F2CD}" srcOrd="0" destOrd="0" presId="urn:microsoft.com/office/officeart/2005/8/layout/orgChart1"/>
    <dgm:cxn modelId="{8C837CBB-156F-4463-B227-D4242089D878}" type="presOf" srcId="{1A2FBBAE-FFE9-4E69-98F2-50E68FFD7046}" destId="{F993D74B-E291-4679-92FC-E345543414A5}" srcOrd="1" destOrd="0" presId="urn:microsoft.com/office/officeart/2005/8/layout/orgChart1"/>
    <dgm:cxn modelId="{9BDC2CC4-7ACD-4CDF-9CF6-6ECBE9D12D0A}" srcId="{5AAD29BD-4B32-4A9B-B519-74E3D79E2F30}" destId="{D3512557-C3AC-4C2B-A969-30D1EA319DA4}" srcOrd="0" destOrd="0" parTransId="{660D506E-A41D-408A-B283-21D6AC344C8F}" sibTransId="{82B7F545-D673-4CD9-BB75-A03AA36011A1}"/>
    <dgm:cxn modelId="{DA6EFFCB-26F0-4372-8A7A-161AD0214495}" srcId="{7A4283D0-39F6-4CB1-BCC3-84B9EED52BBD}" destId="{1A2FBBAE-FFE9-4E69-98F2-50E68FFD7046}" srcOrd="0" destOrd="0" parTransId="{72693F59-FA15-4CEF-8B61-936FE47E735E}" sibTransId="{582075F6-6050-4AED-9377-3D01DD16FE60}"/>
    <dgm:cxn modelId="{ED2F44CC-B3E2-46B2-9ADD-838B3A2440D9}" type="presOf" srcId="{0C7929D7-BD09-4663-BEA4-E66AFD1AB2BA}" destId="{F16F2FD6-E4C2-411F-B5BD-3C6AD28C0A7F}" srcOrd="0" destOrd="0" presId="urn:microsoft.com/office/officeart/2005/8/layout/orgChart1"/>
    <dgm:cxn modelId="{9A5E01E6-3970-496A-A065-61EA9B7B1648}" type="presOf" srcId="{59618790-6C50-4E74-89EF-7F7EECEEB563}" destId="{72BAA9A4-AC56-42C8-97DC-EFED9BFF591C}" srcOrd="0" destOrd="0" presId="urn:microsoft.com/office/officeart/2005/8/layout/orgChart1"/>
    <dgm:cxn modelId="{E64380E8-A2C5-44E8-8693-EB1A6592F3F1}" type="presOf" srcId="{2076B9A0-68B7-4EBA-8F5F-084EE153127E}" destId="{F3903ADA-2187-48A5-8097-52AA25A7B6F1}" srcOrd="0" destOrd="0" presId="urn:microsoft.com/office/officeart/2005/8/layout/orgChart1"/>
    <dgm:cxn modelId="{F65235EB-EB18-4EDF-8D8D-EE0482176D8A}" type="presOf" srcId="{8E3E1AF3-03D3-4344-8F2D-579D468B9DCF}" destId="{13A8A22D-5257-481C-BF19-E95F6325DF84}" srcOrd="0" destOrd="0" presId="urn:microsoft.com/office/officeart/2005/8/layout/orgChart1"/>
    <dgm:cxn modelId="{7EC541ED-5BB2-49E9-865B-2383EAC2543F}" type="presOf" srcId="{E4816393-CDB5-49F3-85AB-3F076CCCC54C}" destId="{2BDA653E-B9AD-4528-BE6E-59A86A891876}" srcOrd="0" destOrd="0" presId="urn:microsoft.com/office/officeart/2005/8/layout/orgChart1"/>
    <dgm:cxn modelId="{1F959DF0-0DB2-4DDA-BB07-347853DC7720}" srcId="{1A2FBBAE-FFE9-4E69-98F2-50E68FFD7046}" destId="{8E3E1AF3-03D3-4344-8F2D-579D468B9DCF}" srcOrd="0" destOrd="0" parTransId="{5092B1D1-8EB8-48AD-9F4C-D5E3D06D6BE0}" sibTransId="{ED28A098-09C5-4365-8598-76485FA0D069}"/>
    <dgm:cxn modelId="{EA10C7F3-8E39-42AB-AD85-3CC31CC0F12F}" type="presOf" srcId="{2076B9A0-68B7-4EBA-8F5F-084EE153127E}" destId="{08EC8885-3EFB-4170-96FF-77F0AC549489}" srcOrd="1" destOrd="0" presId="urn:microsoft.com/office/officeart/2005/8/layout/orgChart1"/>
    <dgm:cxn modelId="{01A381F8-385D-4200-9119-9AB95F58F53F}" type="presOf" srcId="{5AAD29BD-4B32-4A9B-B519-74E3D79E2F30}" destId="{592DACC3-C6E6-4D01-BB97-FEC267D71F63}" srcOrd="1" destOrd="0" presId="urn:microsoft.com/office/officeart/2005/8/layout/orgChart1"/>
    <dgm:cxn modelId="{E19E0CF9-E57A-4BEE-B301-7603255C6E68}" srcId="{454BE57E-954A-437A-A26A-907E2807A865}" destId="{8DD816C6-A439-4F32-9061-60C4894D8408}" srcOrd="0" destOrd="0" parTransId="{F1726511-A052-4345-AA8A-53CCA0015BE4}" sibTransId="{CA621309-89FD-466E-A1FD-D74FF487A870}"/>
    <dgm:cxn modelId="{7364A195-5B3C-434F-B333-5C34165423F8}" type="presParOf" srcId="{2BDA653E-B9AD-4528-BE6E-59A86A891876}" destId="{65387ABE-B65E-4AFD-B17F-A62059D0FEF7}" srcOrd="0" destOrd="0" presId="urn:microsoft.com/office/officeart/2005/8/layout/orgChart1"/>
    <dgm:cxn modelId="{DCD83B75-3710-43DD-9930-0738326A1FA8}" type="presParOf" srcId="{65387ABE-B65E-4AFD-B17F-A62059D0FEF7}" destId="{CBE7E4F4-B4B8-4340-ADDF-20B3D8878044}" srcOrd="0" destOrd="0" presId="urn:microsoft.com/office/officeart/2005/8/layout/orgChart1"/>
    <dgm:cxn modelId="{B2B7509B-A9E0-4B87-A2A4-678DDF4CF41B}" type="presParOf" srcId="{CBE7E4F4-B4B8-4340-ADDF-20B3D8878044}" destId="{A5642252-8B22-4CE7-B951-F18EE6EB3DD9}" srcOrd="0" destOrd="0" presId="urn:microsoft.com/office/officeart/2005/8/layout/orgChart1"/>
    <dgm:cxn modelId="{1B0A2357-DDB0-43F0-BA3F-039FBC0DC25E}" type="presParOf" srcId="{CBE7E4F4-B4B8-4340-ADDF-20B3D8878044}" destId="{592DACC3-C6E6-4D01-BB97-FEC267D71F63}" srcOrd="1" destOrd="0" presId="urn:microsoft.com/office/officeart/2005/8/layout/orgChart1"/>
    <dgm:cxn modelId="{3BC9092A-DE6A-4341-805C-7E031C5FE82D}" type="presParOf" srcId="{65387ABE-B65E-4AFD-B17F-A62059D0FEF7}" destId="{BEA760F9-7A5E-42BE-A98E-8B7D3A75FB1D}" srcOrd="1" destOrd="0" presId="urn:microsoft.com/office/officeart/2005/8/layout/orgChart1"/>
    <dgm:cxn modelId="{EAE960D7-F287-4041-A8B9-DCAE1AA138CC}" type="presParOf" srcId="{BEA760F9-7A5E-42BE-A98E-8B7D3A75FB1D}" destId="{80F5B9D5-B31A-41F6-A83E-555B63B21BAF}" srcOrd="0" destOrd="0" presId="urn:microsoft.com/office/officeart/2005/8/layout/orgChart1"/>
    <dgm:cxn modelId="{A6298260-A636-4C25-934A-9904756E4B36}" type="presParOf" srcId="{BEA760F9-7A5E-42BE-A98E-8B7D3A75FB1D}" destId="{CCB6D0FD-A1D0-4376-A299-AE7F13D826AD}" srcOrd="1" destOrd="0" presId="urn:microsoft.com/office/officeart/2005/8/layout/orgChart1"/>
    <dgm:cxn modelId="{9E63F63B-3C60-4265-9EDA-F2B417220019}" type="presParOf" srcId="{CCB6D0FD-A1D0-4376-A299-AE7F13D826AD}" destId="{98B50CFE-BE39-4522-B810-B1341F0A447A}" srcOrd="0" destOrd="0" presId="urn:microsoft.com/office/officeart/2005/8/layout/orgChart1"/>
    <dgm:cxn modelId="{4903EF71-5F0B-4656-ACE1-0BA8D1D8704B}" type="presParOf" srcId="{98B50CFE-BE39-4522-B810-B1341F0A447A}" destId="{B292DBCE-A978-45DD-AF07-A928E4526653}" srcOrd="0" destOrd="0" presId="urn:microsoft.com/office/officeart/2005/8/layout/orgChart1"/>
    <dgm:cxn modelId="{7C7F9707-125E-4E52-A481-40121B79E3A6}" type="presParOf" srcId="{98B50CFE-BE39-4522-B810-B1341F0A447A}" destId="{960B6FFB-326C-437C-AC5E-39F09E0618B5}" srcOrd="1" destOrd="0" presId="urn:microsoft.com/office/officeart/2005/8/layout/orgChart1"/>
    <dgm:cxn modelId="{3AED431C-AA9A-4541-A83B-C30613A76909}" type="presParOf" srcId="{CCB6D0FD-A1D0-4376-A299-AE7F13D826AD}" destId="{D9393347-5BBE-42F0-A192-DC6BC2DA2F36}" srcOrd="1" destOrd="0" presId="urn:microsoft.com/office/officeart/2005/8/layout/orgChart1"/>
    <dgm:cxn modelId="{F7896712-FA29-4791-B90D-CA9816976876}" type="presParOf" srcId="{CCB6D0FD-A1D0-4376-A299-AE7F13D826AD}" destId="{A9F30EE0-FC0C-4003-A919-54D1C8EC4535}" srcOrd="2" destOrd="0" presId="urn:microsoft.com/office/officeart/2005/8/layout/orgChart1"/>
    <dgm:cxn modelId="{2AE39F87-AA28-4C61-8261-527349B77741}" type="presParOf" srcId="{BEA760F9-7A5E-42BE-A98E-8B7D3A75FB1D}" destId="{5AB68129-4B20-43DE-BEBD-FFA3183F7CC4}" srcOrd="2" destOrd="0" presId="urn:microsoft.com/office/officeart/2005/8/layout/orgChart1"/>
    <dgm:cxn modelId="{920D8605-EA98-4898-BCF5-D88C234DDFBB}" type="presParOf" srcId="{BEA760F9-7A5E-42BE-A98E-8B7D3A75FB1D}" destId="{BB40A357-15FE-4057-8C3C-13879951DAA5}" srcOrd="3" destOrd="0" presId="urn:microsoft.com/office/officeart/2005/8/layout/orgChart1"/>
    <dgm:cxn modelId="{EFBD5CDD-F75B-4825-96B3-1D97AA9B6635}" type="presParOf" srcId="{BB40A357-15FE-4057-8C3C-13879951DAA5}" destId="{DC19B517-6FDC-4A4E-B670-EE1DEEFD895F}" srcOrd="0" destOrd="0" presId="urn:microsoft.com/office/officeart/2005/8/layout/orgChart1"/>
    <dgm:cxn modelId="{C5121C7B-61A4-4BD6-B52B-9D55434C09AA}" type="presParOf" srcId="{DC19B517-6FDC-4A4E-B670-EE1DEEFD895F}" destId="{494B0D1D-02C5-404F-BC6D-9632C15F21EC}" srcOrd="0" destOrd="0" presId="urn:microsoft.com/office/officeart/2005/8/layout/orgChart1"/>
    <dgm:cxn modelId="{2B1ECA0D-742C-46C5-81EA-D728BFDE802D}" type="presParOf" srcId="{DC19B517-6FDC-4A4E-B670-EE1DEEFD895F}" destId="{595B333E-3467-40DA-8752-0B0C8527D254}" srcOrd="1" destOrd="0" presId="urn:microsoft.com/office/officeart/2005/8/layout/orgChart1"/>
    <dgm:cxn modelId="{55FAC818-46F8-4136-9BF2-896A06AF6313}" type="presParOf" srcId="{BB40A357-15FE-4057-8C3C-13879951DAA5}" destId="{1F447A3C-2AEF-4CC2-B69C-80CC2CCCBE0F}" srcOrd="1" destOrd="0" presId="urn:microsoft.com/office/officeart/2005/8/layout/orgChart1"/>
    <dgm:cxn modelId="{F8718047-AA1B-4EB4-89E1-B64BDAC18AF6}" type="presParOf" srcId="{1F447A3C-2AEF-4CC2-B69C-80CC2CCCBE0F}" destId="{DEF1EA89-1FEE-41E9-88D0-814460717858}" srcOrd="0" destOrd="0" presId="urn:microsoft.com/office/officeart/2005/8/layout/orgChart1"/>
    <dgm:cxn modelId="{114591A9-9BA6-4459-8D14-5904C1795ED1}" type="presParOf" srcId="{1F447A3C-2AEF-4CC2-B69C-80CC2CCCBE0F}" destId="{31FA1F27-F4D9-42C5-B457-25A1544A81A4}" srcOrd="1" destOrd="0" presId="urn:microsoft.com/office/officeart/2005/8/layout/orgChart1"/>
    <dgm:cxn modelId="{1EEAD458-4611-4864-A211-AFEAD568BBA5}" type="presParOf" srcId="{31FA1F27-F4D9-42C5-B457-25A1544A81A4}" destId="{DBA715FE-0240-4F93-A10D-B0A47B29ABFC}" srcOrd="0" destOrd="0" presId="urn:microsoft.com/office/officeart/2005/8/layout/orgChart1"/>
    <dgm:cxn modelId="{DE00AAE8-1E55-445A-AC4B-E651053F22C1}" type="presParOf" srcId="{DBA715FE-0240-4F93-A10D-B0A47B29ABFC}" destId="{C0C4DB8A-7B24-4F1C-95B1-8AC725E76ECC}" srcOrd="0" destOrd="0" presId="urn:microsoft.com/office/officeart/2005/8/layout/orgChart1"/>
    <dgm:cxn modelId="{F6947B4D-BA6A-4BE5-BC07-8BCA1595F46B}" type="presParOf" srcId="{DBA715FE-0240-4F93-A10D-B0A47B29ABFC}" destId="{F993D74B-E291-4679-92FC-E345543414A5}" srcOrd="1" destOrd="0" presId="urn:microsoft.com/office/officeart/2005/8/layout/orgChart1"/>
    <dgm:cxn modelId="{C93BF28B-87A6-41EA-9CB2-9F06116EECB3}" type="presParOf" srcId="{31FA1F27-F4D9-42C5-B457-25A1544A81A4}" destId="{E4D8A148-6ED6-4329-A174-EEEB27CC1D2F}" srcOrd="1" destOrd="0" presId="urn:microsoft.com/office/officeart/2005/8/layout/orgChart1"/>
    <dgm:cxn modelId="{98538AEF-07A5-46D1-8570-5C93F719602D}" type="presParOf" srcId="{E4D8A148-6ED6-4329-A174-EEEB27CC1D2F}" destId="{8F975AB8-937B-4CC6-BC9D-D4F0F796B659}" srcOrd="0" destOrd="0" presId="urn:microsoft.com/office/officeart/2005/8/layout/orgChart1"/>
    <dgm:cxn modelId="{08C1907D-5818-4D60-A6BA-65B805ECA9E8}" type="presParOf" srcId="{E4D8A148-6ED6-4329-A174-EEEB27CC1D2F}" destId="{0B656090-9276-4146-9274-D7CC0387EE6F}" srcOrd="1" destOrd="0" presId="urn:microsoft.com/office/officeart/2005/8/layout/orgChart1"/>
    <dgm:cxn modelId="{416EC372-0E47-4F73-A14C-0F2FDDB7D23B}" type="presParOf" srcId="{0B656090-9276-4146-9274-D7CC0387EE6F}" destId="{E9B22885-9087-41A4-8B7D-B6D3535C21CD}" srcOrd="0" destOrd="0" presId="urn:microsoft.com/office/officeart/2005/8/layout/orgChart1"/>
    <dgm:cxn modelId="{219AB1AF-A608-42F7-B6AB-EBE328DED118}" type="presParOf" srcId="{E9B22885-9087-41A4-8B7D-B6D3535C21CD}" destId="{13A8A22D-5257-481C-BF19-E95F6325DF84}" srcOrd="0" destOrd="0" presId="urn:microsoft.com/office/officeart/2005/8/layout/orgChart1"/>
    <dgm:cxn modelId="{57F1B0B2-B591-41D4-B858-3EBF5C41710E}" type="presParOf" srcId="{E9B22885-9087-41A4-8B7D-B6D3535C21CD}" destId="{51FC1D3C-3F7B-4429-9402-654E7209E3E0}" srcOrd="1" destOrd="0" presId="urn:microsoft.com/office/officeart/2005/8/layout/orgChart1"/>
    <dgm:cxn modelId="{1688CFD4-A80B-48DA-9189-64F2FDA4FF85}" type="presParOf" srcId="{0B656090-9276-4146-9274-D7CC0387EE6F}" destId="{1F7EFC3E-4820-4023-8311-5BEEA4CE036C}" srcOrd="1" destOrd="0" presId="urn:microsoft.com/office/officeart/2005/8/layout/orgChart1"/>
    <dgm:cxn modelId="{B9B322D7-A44B-4DCF-8747-1030A584A9F8}" type="presParOf" srcId="{0B656090-9276-4146-9274-D7CC0387EE6F}" destId="{7320DBD0-C501-450D-8AB7-CC14A6152EE5}" srcOrd="2" destOrd="0" presId="urn:microsoft.com/office/officeart/2005/8/layout/orgChart1"/>
    <dgm:cxn modelId="{2C210ED8-DA43-4174-9A7D-86FB94AF86AB}" type="presParOf" srcId="{31FA1F27-F4D9-42C5-B457-25A1544A81A4}" destId="{FB8E16F6-6BFE-4563-A58F-6680D58C093D}" srcOrd="2" destOrd="0" presId="urn:microsoft.com/office/officeart/2005/8/layout/orgChart1"/>
    <dgm:cxn modelId="{A5BB3D01-4D6E-43DB-8793-494F8AF6303E}" type="presParOf" srcId="{1F447A3C-2AEF-4CC2-B69C-80CC2CCCBE0F}" destId="{72BAA9A4-AC56-42C8-97DC-EFED9BFF591C}" srcOrd="2" destOrd="0" presId="urn:microsoft.com/office/officeart/2005/8/layout/orgChart1"/>
    <dgm:cxn modelId="{FAEBC0FE-7F5A-4CEB-8864-65DE8126B063}" type="presParOf" srcId="{1F447A3C-2AEF-4CC2-B69C-80CC2CCCBE0F}" destId="{86339009-EE76-423B-B13F-5213CE6CDBE8}" srcOrd="3" destOrd="0" presId="urn:microsoft.com/office/officeart/2005/8/layout/orgChart1"/>
    <dgm:cxn modelId="{837A1D88-3C57-40AB-9D70-9020498C73D7}" type="presParOf" srcId="{86339009-EE76-423B-B13F-5213CE6CDBE8}" destId="{5B89F231-161A-465A-8387-BEADE9F1CA0B}" srcOrd="0" destOrd="0" presId="urn:microsoft.com/office/officeart/2005/8/layout/orgChart1"/>
    <dgm:cxn modelId="{71F436AE-8274-4D4D-BF4B-BC1A2622B53C}" type="presParOf" srcId="{5B89F231-161A-465A-8387-BEADE9F1CA0B}" destId="{FD92697F-378C-4FA5-AB76-07AA05EFC011}" srcOrd="0" destOrd="0" presId="urn:microsoft.com/office/officeart/2005/8/layout/orgChart1"/>
    <dgm:cxn modelId="{E1A5AE05-E2C5-42F3-A303-A58CBEC51458}" type="presParOf" srcId="{5B89F231-161A-465A-8387-BEADE9F1CA0B}" destId="{116A7563-BC04-417C-BD12-C81C996DD31D}" srcOrd="1" destOrd="0" presId="urn:microsoft.com/office/officeart/2005/8/layout/orgChart1"/>
    <dgm:cxn modelId="{4CC6ADE7-B726-4158-88AC-52030FD64931}" type="presParOf" srcId="{86339009-EE76-423B-B13F-5213CE6CDBE8}" destId="{4963326B-FC16-47CF-B04C-38D9AEFF927D}" srcOrd="1" destOrd="0" presId="urn:microsoft.com/office/officeart/2005/8/layout/orgChart1"/>
    <dgm:cxn modelId="{EA25D0B1-A81A-4B95-9D1F-4F301C6C67D8}" type="presParOf" srcId="{4963326B-FC16-47CF-B04C-38D9AEFF927D}" destId="{AD70A22F-66A9-4B9C-8032-1624E662F2CD}" srcOrd="0" destOrd="0" presId="urn:microsoft.com/office/officeart/2005/8/layout/orgChart1"/>
    <dgm:cxn modelId="{39FA5992-B3FC-4E9C-BB90-DE16CF9F58D7}" type="presParOf" srcId="{4963326B-FC16-47CF-B04C-38D9AEFF927D}" destId="{01E854CC-5CDC-494D-BAA9-595A4B252176}" srcOrd="1" destOrd="0" presId="urn:microsoft.com/office/officeart/2005/8/layout/orgChart1"/>
    <dgm:cxn modelId="{0E113D6B-8BBC-46DA-8348-9F7AE9D501B0}" type="presParOf" srcId="{01E854CC-5CDC-494D-BAA9-595A4B252176}" destId="{94AD668B-5A3D-4155-8533-C2274C5E6D55}" srcOrd="0" destOrd="0" presId="urn:microsoft.com/office/officeart/2005/8/layout/orgChart1"/>
    <dgm:cxn modelId="{5F70D63D-B8D9-4BBF-9428-636F720009B6}" type="presParOf" srcId="{94AD668B-5A3D-4155-8533-C2274C5E6D55}" destId="{89B60A64-FFF5-429C-97EC-5829F4991112}" srcOrd="0" destOrd="0" presId="urn:microsoft.com/office/officeart/2005/8/layout/orgChart1"/>
    <dgm:cxn modelId="{F94E83B9-5186-4260-A386-9EBDC2362FFB}" type="presParOf" srcId="{94AD668B-5A3D-4155-8533-C2274C5E6D55}" destId="{48BE9E8A-1CB1-4AC9-9E59-F49E6346B98F}" srcOrd="1" destOrd="0" presId="urn:microsoft.com/office/officeart/2005/8/layout/orgChart1"/>
    <dgm:cxn modelId="{9E0DFAED-9B1E-435B-ABAD-AE8E223BFCD0}" type="presParOf" srcId="{01E854CC-5CDC-494D-BAA9-595A4B252176}" destId="{70A89F32-0255-4DD3-A662-6C19988C8B4A}" srcOrd="1" destOrd="0" presId="urn:microsoft.com/office/officeart/2005/8/layout/orgChart1"/>
    <dgm:cxn modelId="{89A2F1E0-EDBE-46C6-9A04-09863672A9C5}" type="presParOf" srcId="{01E854CC-5CDC-494D-BAA9-595A4B252176}" destId="{5DD891EC-BFE9-4A19-8737-BD45B2562E75}" srcOrd="2" destOrd="0" presId="urn:microsoft.com/office/officeart/2005/8/layout/orgChart1"/>
    <dgm:cxn modelId="{C70B61BE-B07B-479B-9947-E7C766EFBD22}" type="presParOf" srcId="{86339009-EE76-423B-B13F-5213CE6CDBE8}" destId="{002E04D6-A7A9-43F0-A46F-0F7682A4F00C}" srcOrd="2" destOrd="0" presId="urn:microsoft.com/office/officeart/2005/8/layout/orgChart1"/>
    <dgm:cxn modelId="{6C5846FE-9910-471E-935C-384E454C22E2}" type="presParOf" srcId="{1F447A3C-2AEF-4CC2-B69C-80CC2CCCBE0F}" destId="{F16F2FD6-E4C2-411F-B5BD-3C6AD28C0A7F}" srcOrd="4" destOrd="0" presId="urn:microsoft.com/office/officeart/2005/8/layout/orgChart1"/>
    <dgm:cxn modelId="{8570FE43-E2F5-457C-BB49-472238676A54}" type="presParOf" srcId="{1F447A3C-2AEF-4CC2-B69C-80CC2CCCBE0F}" destId="{FE8094A7-41DC-4BDB-B558-DA5596933F97}" srcOrd="5" destOrd="0" presId="urn:microsoft.com/office/officeart/2005/8/layout/orgChart1"/>
    <dgm:cxn modelId="{17D0ACDA-7000-4640-9B51-D35D093A23D2}" type="presParOf" srcId="{FE8094A7-41DC-4BDB-B558-DA5596933F97}" destId="{2030790F-BBE9-45F7-8FCA-325457A007E8}" srcOrd="0" destOrd="0" presId="urn:microsoft.com/office/officeart/2005/8/layout/orgChart1"/>
    <dgm:cxn modelId="{51C3F19B-77F6-4884-9E2B-3F31D9749469}" type="presParOf" srcId="{2030790F-BBE9-45F7-8FCA-325457A007E8}" destId="{0B755BD6-B8E3-4797-B253-DCF2BF989CB1}" srcOrd="0" destOrd="0" presId="urn:microsoft.com/office/officeart/2005/8/layout/orgChart1"/>
    <dgm:cxn modelId="{FA1AB9C6-3E80-4681-9C03-AECB8C62960C}" type="presParOf" srcId="{2030790F-BBE9-45F7-8FCA-325457A007E8}" destId="{2600944F-8B9F-4A41-9FDD-8BB420EA5697}" srcOrd="1" destOrd="0" presId="urn:microsoft.com/office/officeart/2005/8/layout/orgChart1"/>
    <dgm:cxn modelId="{10A8F44B-5A7F-405B-8FD0-EC9BF492D191}" type="presParOf" srcId="{FE8094A7-41DC-4BDB-B558-DA5596933F97}" destId="{E6DBC489-6F4A-4872-B870-7AE292F02029}" srcOrd="1" destOrd="0" presId="urn:microsoft.com/office/officeart/2005/8/layout/orgChart1"/>
    <dgm:cxn modelId="{C43416C2-51BD-4825-9F39-BEF36323D2D0}" type="presParOf" srcId="{E6DBC489-6F4A-4872-B870-7AE292F02029}" destId="{2250BAAD-3F13-4448-8432-21B483E9B666}" srcOrd="0" destOrd="0" presId="urn:microsoft.com/office/officeart/2005/8/layout/orgChart1"/>
    <dgm:cxn modelId="{E2B268F4-D171-435A-AEF2-02FCA567E64B}" type="presParOf" srcId="{E6DBC489-6F4A-4872-B870-7AE292F02029}" destId="{165B903C-53EB-419D-99DB-49CDE6F1B88F}" srcOrd="1" destOrd="0" presId="urn:microsoft.com/office/officeart/2005/8/layout/orgChart1"/>
    <dgm:cxn modelId="{0DF2B03E-C196-4A3C-9719-DC0C736FB78D}" type="presParOf" srcId="{165B903C-53EB-419D-99DB-49CDE6F1B88F}" destId="{2DF9B183-6120-402E-95DC-3B7F39CFADCF}" srcOrd="0" destOrd="0" presId="urn:microsoft.com/office/officeart/2005/8/layout/orgChart1"/>
    <dgm:cxn modelId="{307C1A79-D449-4F21-9473-6A8D305D382E}" type="presParOf" srcId="{2DF9B183-6120-402E-95DC-3B7F39CFADCF}" destId="{F3903ADA-2187-48A5-8097-52AA25A7B6F1}" srcOrd="0" destOrd="0" presId="urn:microsoft.com/office/officeart/2005/8/layout/orgChart1"/>
    <dgm:cxn modelId="{734D7C71-C4F2-4965-A79F-FFA8F58D1C1A}" type="presParOf" srcId="{2DF9B183-6120-402E-95DC-3B7F39CFADCF}" destId="{08EC8885-3EFB-4170-96FF-77F0AC549489}" srcOrd="1" destOrd="0" presId="urn:microsoft.com/office/officeart/2005/8/layout/orgChart1"/>
    <dgm:cxn modelId="{199165EC-1EF1-4064-A009-621AA26EE75C}" type="presParOf" srcId="{165B903C-53EB-419D-99DB-49CDE6F1B88F}" destId="{FC0F1750-46C2-4568-9569-FF64A5B642B4}" srcOrd="1" destOrd="0" presId="urn:microsoft.com/office/officeart/2005/8/layout/orgChart1"/>
    <dgm:cxn modelId="{9CD358F5-6D24-412C-9C34-3B23AB2D2A54}" type="presParOf" srcId="{165B903C-53EB-419D-99DB-49CDE6F1B88F}" destId="{A89C4B22-1C51-40CE-BF35-D57E811986B1}" srcOrd="2" destOrd="0" presId="urn:microsoft.com/office/officeart/2005/8/layout/orgChart1"/>
    <dgm:cxn modelId="{5520C709-B8A4-45CB-A1AF-7590433FB67B}" type="presParOf" srcId="{FE8094A7-41DC-4BDB-B558-DA5596933F97}" destId="{E377D9EE-1A7E-400A-AF9E-A375B1D38DD6}" srcOrd="2" destOrd="0" presId="urn:microsoft.com/office/officeart/2005/8/layout/orgChart1"/>
    <dgm:cxn modelId="{A59EDEA3-E6AC-43D3-B878-34F2F8926373}" type="presParOf" srcId="{1F447A3C-2AEF-4CC2-B69C-80CC2CCCBE0F}" destId="{8E10EF9D-E13D-409D-A08A-332FFE28E57C}" srcOrd="6" destOrd="0" presId="urn:microsoft.com/office/officeart/2005/8/layout/orgChart1"/>
    <dgm:cxn modelId="{43897851-A025-4081-A139-FA0A677E8C49}" type="presParOf" srcId="{1F447A3C-2AEF-4CC2-B69C-80CC2CCCBE0F}" destId="{0B92B206-AF00-45AC-9277-1BA0B260B8CC}" srcOrd="7" destOrd="0" presId="urn:microsoft.com/office/officeart/2005/8/layout/orgChart1"/>
    <dgm:cxn modelId="{D2EB9847-D5AC-460A-89F2-CED3AC8B2EB4}" type="presParOf" srcId="{0B92B206-AF00-45AC-9277-1BA0B260B8CC}" destId="{F0163D7E-C4AC-4D1B-9857-8BF8A4FEA148}" srcOrd="0" destOrd="0" presId="urn:microsoft.com/office/officeart/2005/8/layout/orgChart1"/>
    <dgm:cxn modelId="{27CB76A0-0DD1-400C-82DD-795B4BB0BC36}" type="presParOf" srcId="{F0163D7E-C4AC-4D1B-9857-8BF8A4FEA148}" destId="{1AA8EDE6-2FB2-4417-919F-029BF6B0B24E}" srcOrd="0" destOrd="0" presId="urn:microsoft.com/office/officeart/2005/8/layout/orgChart1"/>
    <dgm:cxn modelId="{F0DF53DA-B78E-40E0-88FF-3B8DB290E92B}" type="presParOf" srcId="{F0163D7E-C4AC-4D1B-9857-8BF8A4FEA148}" destId="{9B105126-CC67-427F-A69B-16CCCE0AF56F}" srcOrd="1" destOrd="0" presId="urn:microsoft.com/office/officeart/2005/8/layout/orgChart1"/>
    <dgm:cxn modelId="{C7F4FF7B-9301-4550-BB25-A86BCB586150}" type="presParOf" srcId="{0B92B206-AF00-45AC-9277-1BA0B260B8CC}" destId="{D1B106AE-0B3D-44A4-8F74-6ACC90EA23E8}" srcOrd="1" destOrd="0" presId="urn:microsoft.com/office/officeart/2005/8/layout/orgChart1"/>
    <dgm:cxn modelId="{D96D6403-D8A2-4FB0-869C-0A000611E9B8}" type="presParOf" srcId="{0B92B206-AF00-45AC-9277-1BA0B260B8CC}" destId="{FB4E2A77-08BB-4022-A51B-29752C16DC66}" srcOrd="2" destOrd="0" presId="urn:microsoft.com/office/officeart/2005/8/layout/orgChart1"/>
    <dgm:cxn modelId="{ECABD5FB-ACD4-4310-9C26-33FDDEDF119F}" type="presParOf" srcId="{BB40A357-15FE-4057-8C3C-13879951DAA5}" destId="{F4531BD3-9EA9-4233-8495-7D31B5B2A2E8}" srcOrd="2" destOrd="0" presId="urn:microsoft.com/office/officeart/2005/8/layout/orgChart1"/>
    <dgm:cxn modelId="{33308934-06C4-4463-9EF7-B8A03A75BBB1}" type="presParOf" srcId="{65387ABE-B65E-4AFD-B17F-A62059D0FEF7}" destId="{B0D2A546-30F2-4CD7-87C6-3F4CE7897A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0EF9D-E13D-409D-A08A-332FFE28E57C}">
      <dsp:nvSpPr>
        <dsp:cNvPr id="0" name=""/>
        <dsp:cNvSpPr/>
      </dsp:nvSpPr>
      <dsp:spPr>
        <a:xfrm>
          <a:off x="5515967" y="2333824"/>
          <a:ext cx="1900467" cy="376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44"/>
              </a:lnTo>
              <a:lnTo>
                <a:pt x="1900467" y="188444"/>
              </a:lnTo>
              <a:lnTo>
                <a:pt x="1900467" y="376888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0BAAD-3F13-4448-8432-21B483E9B666}">
      <dsp:nvSpPr>
        <dsp:cNvPr id="0" name=""/>
        <dsp:cNvSpPr/>
      </dsp:nvSpPr>
      <dsp:spPr>
        <a:xfrm>
          <a:off x="4526959" y="3608064"/>
          <a:ext cx="269205" cy="913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464"/>
              </a:lnTo>
              <a:lnTo>
                <a:pt x="269205" y="913464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F2FD6-E4C2-411F-B5BD-3C6AD28C0A7F}">
      <dsp:nvSpPr>
        <dsp:cNvPr id="0" name=""/>
        <dsp:cNvSpPr/>
      </dsp:nvSpPr>
      <dsp:spPr>
        <a:xfrm>
          <a:off x="5244841" y="2333824"/>
          <a:ext cx="271126" cy="376888"/>
        </a:xfrm>
        <a:custGeom>
          <a:avLst/>
          <a:gdLst/>
          <a:ahLst/>
          <a:cxnLst/>
          <a:rect l="0" t="0" r="0" b="0"/>
          <a:pathLst>
            <a:path>
              <a:moveTo>
                <a:pt x="271126" y="0"/>
              </a:moveTo>
              <a:lnTo>
                <a:pt x="271126" y="188444"/>
              </a:lnTo>
              <a:lnTo>
                <a:pt x="0" y="188444"/>
              </a:lnTo>
              <a:lnTo>
                <a:pt x="0" y="376888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0A22F-66A9-4B9C-8032-1624E662F2CD}">
      <dsp:nvSpPr>
        <dsp:cNvPr id="0" name=""/>
        <dsp:cNvSpPr/>
      </dsp:nvSpPr>
      <dsp:spPr>
        <a:xfrm>
          <a:off x="2355366" y="3608064"/>
          <a:ext cx="269205" cy="97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465"/>
              </a:lnTo>
              <a:lnTo>
                <a:pt x="269205" y="972465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AA9A4-AC56-42C8-97DC-EFED9BFF591C}">
      <dsp:nvSpPr>
        <dsp:cNvPr id="0" name=""/>
        <dsp:cNvSpPr/>
      </dsp:nvSpPr>
      <dsp:spPr>
        <a:xfrm>
          <a:off x="3073248" y="2333824"/>
          <a:ext cx="2442719" cy="376888"/>
        </a:xfrm>
        <a:custGeom>
          <a:avLst/>
          <a:gdLst/>
          <a:ahLst/>
          <a:cxnLst/>
          <a:rect l="0" t="0" r="0" b="0"/>
          <a:pathLst>
            <a:path>
              <a:moveTo>
                <a:pt x="2442719" y="0"/>
              </a:moveTo>
              <a:lnTo>
                <a:pt x="2442719" y="188444"/>
              </a:lnTo>
              <a:lnTo>
                <a:pt x="0" y="188444"/>
              </a:lnTo>
              <a:lnTo>
                <a:pt x="0" y="376888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75AB8-937B-4CC6-BC9D-D4F0F796B659}">
      <dsp:nvSpPr>
        <dsp:cNvPr id="0" name=""/>
        <dsp:cNvSpPr/>
      </dsp:nvSpPr>
      <dsp:spPr>
        <a:xfrm>
          <a:off x="183773" y="3608064"/>
          <a:ext cx="269205" cy="1157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109"/>
              </a:lnTo>
              <a:lnTo>
                <a:pt x="269205" y="1157109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1EA89-1FEE-41E9-88D0-814460717858}">
      <dsp:nvSpPr>
        <dsp:cNvPr id="0" name=""/>
        <dsp:cNvSpPr/>
      </dsp:nvSpPr>
      <dsp:spPr>
        <a:xfrm>
          <a:off x="901655" y="2333824"/>
          <a:ext cx="4614312" cy="376888"/>
        </a:xfrm>
        <a:custGeom>
          <a:avLst/>
          <a:gdLst/>
          <a:ahLst/>
          <a:cxnLst/>
          <a:rect l="0" t="0" r="0" b="0"/>
          <a:pathLst>
            <a:path>
              <a:moveTo>
                <a:pt x="4614312" y="0"/>
              </a:moveTo>
              <a:lnTo>
                <a:pt x="4614312" y="188444"/>
              </a:lnTo>
              <a:lnTo>
                <a:pt x="0" y="188444"/>
              </a:lnTo>
              <a:lnTo>
                <a:pt x="0" y="376888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68129-4B20-43DE-BEBD-FFA3183F7CC4}">
      <dsp:nvSpPr>
        <dsp:cNvPr id="0" name=""/>
        <dsp:cNvSpPr/>
      </dsp:nvSpPr>
      <dsp:spPr>
        <a:xfrm>
          <a:off x="5470247" y="1044831"/>
          <a:ext cx="91440" cy="391640"/>
        </a:xfrm>
        <a:custGeom>
          <a:avLst/>
          <a:gdLst/>
          <a:ahLst/>
          <a:cxnLst/>
          <a:rect l="0" t="0" r="0" b="0"/>
          <a:pathLst>
            <a:path>
              <a:moveTo>
                <a:pt x="48923" y="0"/>
              </a:moveTo>
              <a:lnTo>
                <a:pt x="48923" y="203196"/>
              </a:lnTo>
              <a:lnTo>
                <a:pt x="45720" y="203196"/>
              </a:lnTo>
              <a:lnTo>
                <a:pt x="45720" y="391640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5B9D5-B31A-41F6-A83E-555B63B21BAF}">
      <dsp:nvSpPr>
        <dsp:cNvPr id="0" name=""/>
        <dsp:cNvSpPr/>
      </dsp:nvSpPr>
      <dsp:spPr>
        <a:xfrm>
          <a:off x="1535033" y="1044831"/>
          <a:ext cx="3984137" cy="216988"/>
        </a:xfrm>
        <a:custGeom>
          <a:avLst/>
          <a:gdLst/>
          <a:ahLst/>
          <a:cxnLst/>
          <a:rect l="0" t="0" r="0" b="0"/>
          <a:pathLst>
            <a:path>
              <a:moveTo>
                <a:pt x="3984137" y="0"/>
              </a:moveTo>
              <a:lnTo>
                <a:pt x="3984137" y="28544"/>
              </a:lnTo>
              <a:lnTo>
                <a:pt x="0" y="28544"/>
              </a:lnTo>
              <a:lnTo>
                <a:pt x="0" y="216988"/>
              </a:lnTo>
            </a:path>
          </a:pathLst>
        </a:cu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42252-8B22-4CE7-B951-F18EE6EB3DD9}">
      <dsp:nvSpPr>
        <dsp:cNvPr id="0" name=""/>
        <dsp:cNvSpPr/>
      </dsp:nvSpPr>
      <dsp:spPr>
        <a:xfrm>
          <a:off x="2763850" y="147478"/>
          <a:ext cx="5510641" cy="897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>
              <a:solidFill>
                <a:schemeClr val="accent2">
                  <a:lumMod val="75000"/>
                </a:schemeClr>
              </a:solidFill>
            </a:rPr>
            <a:t>УМНОЕ УПРАВЛЕНИЕ</a:t>
          </a:r>
        </a:p>
      </dsp:txBody>
      <dsp:txXfrm>
        <a:off x="2763850" y="147478"/>
        <a:ext cx="5510641" cy="897352"/>
      </dsp:txXfrm>
    </dsp:sp>
    <dsp:sp modelId="{B292DBCE-A978-45DD-AF07-A928E4526653}">
      <dsp:nvSpPr>
        <dsp:cNvPr id="0" name=""/>
        <dsp:cNvSpPr/>
      </dsp:nvSpPr>
      <dsp:spPr>
        <a:xfrm>
          <a:off x="428894" y="1261819"/>
          <a:ext cx="2212279" cy="897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>
                  <a:lumMod val="75000"/>
                </a:schemeClr>
              </a:solidFill>
            </a:rPr>
            <a:t>УМНЫЕ РУКОВОДИТЕЛИ</a:t>
          </a:r>
        </a:p>
      </dsp:txBody>
      <dsp:txXfrm>
        <a:off x="428894" y="1261819"/>
        <a:ext cx="2212279" cy="897352"/>
      </dsp:txXfrm>
    </dsp:sp>
    <dsp:sp modelId="{494B0D1D-02C5-404F-BC6D-9632C15F21EC}">
      <dsp:nvSpPr>
        <dsp:cNvPr id="0" name=""/>
        <dsp:cNvSpPr/>
      </dsp:nvSpPr>
      <dsp:spPr>
        <a:xfrm>
          <a:off x="4281551" y="1436471"/>
          <a:ext cx="2468832" cy="897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>
                  <a:lumMod val="75000"/>
                </a:schemeClr>
              </a:solidFill>
            </a:rPr>
            <a:t>УМНЫЕ </a:t>
          </a:r>
          <a:br>
            <a:rPr lang="ru-RU" sz="20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ru-RU" sz="2000" b="1" kern="1200" dirty="0">
              <a:solidFill>
                <a:schemeClr val="accent2">
                  <a:lumMod val="75000"/>
                </a:schemeClr>
              </a:solidFill>
            </a:rPr>
            <a:t>МЕХАНИЗМЫ</a:t>
          </a:r>
        </a:p>
      </dsp:txBody>
      <dsp:txXfrm>
        <a:off x="4281551" y="1436471"/>
        <a:ext cx="2468832" cy="897352"/>
      </dsp:txXfrm>
    </dsp:sp>
    <dsp:sp modelId="{C0C4DB8A-7B24-4F1C-95B1-8AC725E76ECC}">
      <dsp:nvSpPr>
        <dsp:cNvPr id="0" name=""/>
        <dsp:cNvSpPr/>
      </dsp:nvSpPr>
      <dsp:spPr>
        <a:xfrm>
          <a:off x="4302" y="2710712"/>
          <a:ext cx="1794705" cy="897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accent2">
                  <a:lumMod val="75000"/>
                </a:schemeClr>
              </a:solidFill>
            </a:rPr>
            <a:t>РАЗВИВАЮЩИЕ</a:t>
          </a:r>
        </a:p>
      </dsp:txBody>
      <dsp:txXfrm>
        <a:off x="4302" y="2710712"/>
        <a:ext cx="1794705" cy="897352"/>
      </dsp:txXfrm>
    </dsp:sp>
    <dsp:sp modelId="{13A8A22D-5257-481C-BF19-E95F6325DF84}">
      <dsp:nvSpPr>
        <dsp:cNvPr id="0" name=""/>
        <dsp:cNvSpPr/>
      </dsp:nvSpPr>
      <dsp:spPr>
        <a:xfrm>
          <a:off x="452978" y="3984952"/>
          <a:ext cx="1794705" cy="15604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</a:rPr>
            <a:t>- </a:t>
          </a: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ПРОТИВОЗАТРАТНЫЕ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СИСТЕМА АККОРД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АДАПТИВНЫЕ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УПРАВЛЕНИЕ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  СТРУТУРОЙ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52978" y="3984952"/>
        <a:ext cx="1794705" cy="1560442"/>
      </dsp:txXfrm>
    </dsp:sp>
    <dsp:sp modelId="{FD92697F-378C-4FA5-AB76-07AA05EFC011}">
      <dsp:nvSpPr>
        <dsp:cNvPr id="0" name=""/>
        <dsp:cNvSpPr/>
      </dsp:nvSpPr>
      <dsp:spPr>
        <a:xfrm>
          <a:off x="2175895" y="2710712"/>
          <a:ext cx="1794705" cy="897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accent2">
                  <a:lumMod val="75000"/>
                </a:schemeClr>
              </a:solidFill>
            </a:rPr>
            <a:t>СОВЕТУЮЩИЕ</a:t>
          </a:r>
        </a:p>
      </dsp:txBody>
      <dsp:txXfrm>
        <a:off x="2175895" y="2710712"/>
        <a:ext cx="1794705" cy="897352"/>
      </dsp:txXfrm>
    </dsp:sp>
    <dsp:sp modelId="{89B60A64-FFF5-429C-97EC-5829F4991112}">
      <dsp:nvSpPr>
        <dsp:cNvPr id="0" name=""/>
        <dsp:cNvSpPr/>
      </dsp:nvSpPr>
      <dsp:spPr>
        <a:xfrm>
          <a:off x="2624572" y="3984952"/>
          <a:ext cx="1794705" cy="1191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АКТИВНЫЙ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ru-RU" sz="1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 СОВЕТЧИК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ПАССИВНЫЙ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 СОВЕТЧИК</a:t>
          </a:r>
        </a:p>
      </dsp:txBody>
      <dsp:txXfrm>
        <a:off x="2624572" y="3984952"/>
        <a:ext cx="1794705" cy="1191154"/>
      </dsp:txXfrm>
    </dsp:sp>
    <dsp:sp modelId="{0B755BD6-B8E3-4797-B253-DCF2BF989CB1}">
      <dsp:nvSpPr>
        <dsp:cNvPr id="0" name=""/>
        <dsp:cNvSpPr/>
      </dsp:nvSpPr>
      <dsp:spPr>
        <a:xfrm>
          <a:off x="4347489" y="2710712"/>
          <a:ext cx="1794705" cy="897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accent2">
                  <a:lumMod val="75000"/>
                </a:schemeClr>
              </a:solidFill>
            </a:rPr>
            <a:t>ВОСПИТЫВАЮЩИЕ</a:t>
          </a:r>
        </a:p>
      </dsp:txBody>
      <dsp:txXfrm>
        <a:off x="4347489" y="2710712"/>
        <a:ext cx="1794705" cy="897352"/>
      </dsp:txXfrm>
    </dsp:sp>
    <dsp:sp modelId="{F3903ADA-2187-48A5-8097-52AA25A7B6F1}">
      <dsp:nvSpPr>
        <dsp:cNvPr id="0" name=""/>
        <dsp:cNvSpPr/>
      </dsp:nvSpPr>
      <dsp:spPr>
        <a:xfrm>
          <a:off x="4796165" y="3984952"/>
          <a:ext cx="1794705" cy="1073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ЧЕСТНОСТЬ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ОТВЕТСТВЕННОСТЬ</a:t>
          </a: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СКРОМНОСТЬ</a:t>
          </a:r>
        </a:p>
      </dsp:txBody>
      <dsp:txXfrm>
        <a:off x="4796165" y="3984952"/>
        <a:ext cx="1794705" cy="1073152"/>
      </dsp:txXfrm>
    </dsp:sp>
    <dsp:sp modelId="{1AA8EDE6-2FB2-4417-919F-029BF6B0B24E}">
      <dsp:nvSpPr>
        <dsp:cNvPr id="0" name=""/>
        <dsp:cNvSpPr/>
      </dsp:nvSpPr>
      <dsp:spPr>
        <a:xfrm>
          <a:off x="6519082" y="2710712"/>
          <a:ext cx="1794705" cy="8973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chemeClr val="accent2">
                  <a:lumMod val="75000"/>
                </a:schemeClr>
              </a:solidFill>
            </a:rPr>
            <a:t>РЕФЛЕКСИВНЫЕ</a:t>
          </a:r>
        </a:p>
      </dsp:txBody>
      <dsp:txXfrm>
        <a:off x="6519082" y="2710712"/>
        <a:ext cx="1794705" cy="897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EF7BF-8677-4414-86E1-BB2AAF45A13B}" type="datetime1">
              <a:rPr lang="ru-RU" smtClean="0"/>
              <a:t>08.06.2022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2A696-3C21-4250-AD61-03F1E1BF32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985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8083-36D7-4636-A812-907FF9D7C267}" type="datetime1">
              <a:rPr lang="ru-RU" smtClean="0"/>
              <a:pPr/>
              <a:t>08.06.2022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12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31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51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ru-RU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6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BF250A-AC04-483B-97F6-61F241E31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8951C9-BE48-448B-AACA-7A14BB848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A04B4-3895-4442-914B-AB36B9E2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E90E520-686D-4C71-8133-4EA692C955A9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C5DE4-1F5D-4601-99CC-1AE3A914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ACD68-5FCB-424D-93AB-1C3D0D86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5796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D2DFC-CD8E-4513-AEBC-536C67B3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F4FB42-1DEB-4DE1-8B7B-F27E53098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61CD3-89BF-41DB-B132-9B837377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AE-99FB-476F-9A0D-2322D8B66A52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B4FD6-B79F-4328-BE47-B635037B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C6142E-CFD4-4B81-810F-103C89E6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689031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C8B79-D35A-4361-93E8-80E83E395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DDEBC6-8774-4D13-908D-1A5E09EF3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103A7-CF57-401F-B463-29FBF3E6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B96AE-99FB-476F-9A0D-2322D8B66A52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395E0-0C13-4317-B7BD-96CBF019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75E82-4E1C-4C77-880A-4CE567594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552929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A7D68-9E0F-4DF4-9569-36D1CD617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3997D-BD07-4987-8A74-1C9C73C4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944522-D797-40F4-8283-958B2CFE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3A72F9-4256-4359-B342-64C7E8DCC659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3EB89-D9BE-482B-8577-39645446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82A2D-EE7C-4AD7-8A6D-C4316EDF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240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83FA9-50B6-4F95-875F-EE7E731B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FC284B-21BC-47AE-A5EB-9EE56558F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7C73AD-AD11-4F66-BB91-0D7A9F9F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C6FF0E-EB4C-439A-A443-070F1507FB7E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9036D-A992-448C-83BC-7024E99C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981AF-A84F-481D-AC9C-04582FBB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800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79E36-3829-49D9-B0D8-F0F04B89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B31BAB-9FAA-465A-9B6D-D18B1A5FB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911114-3A71-44F5-A650-344431BD8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EBF302-CC90-4D5C-AFA1-2C2E8963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DD90D4-56AF-4E6B-B35D-872C35047082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649A65-7495-4ADC-BAE7-738F9A77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D4981-8372-4047-85F7-54CE8364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9861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B94BD-8E27-4139-A248-3B0ADAEA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06A29-0CEB-4697-81A4-9D935631F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844DC5-F221-466B-A7D6-41CC3083F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CF8C10-F536-4185-9DDE-2542B8FF3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D5BADF-A6C6-47C9-BFB3-717B47A3EB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08CD61-2A50-4AF9-900A-F1AE82DE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AC35DE-DDDF-490A-8410-1A39B9D9ACED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C6250F-AC30-4F96-BEBB-A945318C1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54E9D7-53E0-4ECC-9DA4-F31E505F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06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A9067-F926-4306-979D-3AB9FF4F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55D6B2-31D4-40F5-A748-501A56B1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7BDB06-5E9D-4BFC-B202-8D78BF6A8453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5ED7D1-106F-4A55-BD0D-1A60B7D4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3EC709-4269-4A79-B5ED-C1185205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3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6E21B74-22CF-4D29-A52C-6CB1E491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C874C4-3349-4618-A49A-57DEFB6F7BFB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0EAAB3-5A07-4399-BC09-26C7685C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EED3BB-3E7E-47C0-9183-2C36B799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8336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EB497-C89F-440C-A2A8-8F47A28A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645DF9-C514-4A06-ABC8-72CB9ED6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F1EC75-9CAA-48ED-A8A5-0C80B3415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098AFF-0CED-47D9-B450-199775EE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A705E8-F76D-47F7-8C93-B438C95088DE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8AFFD7-CA0D-4F20-8051-243204D2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221C1F-628C-4BC3-9F00-29CB2693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0812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08E3E-EB9B-4708-B63B-6F25CBE7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95EC58-2B49-47AF-B948-3D42D09B9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1B9454-0CBA-40CF-9344-E9CC9E1B6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BFAD28-EB8F-4170-90C7-4534B757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04A2CF-2624-43E6-98B0-2BA1BDD73BD5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9C678D-087F-40F1-BD1C-1D54AACF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640CDD-241C-418D-9158-B3732991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01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7D2B1-54BE-4CF7-BDA9-ADF9E9542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322546-A51E-4AAE-B606-142E70A39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CF368-A144-4DC3-A903-DCF3BB0F2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96AE-99FB-476F-9A0D-2322D8B66A52}" type="datetime1">
              <a:rPr lang="ru-RU" noProof="0" smtClean="0"/>
              <a:t>08.06.2022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82FB36-245C-4E84-8F83-91A4469D2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0216A8-17DD-4AED-A6BE-5346FD059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501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98C459-1E43-4C09-8F9F-9B806A28C196}"/>
              </a:ext>
            </a:extLst>
          </p:cNvPr>
          <p:cNvSpPr/>
          <p:nvPr/>
        </p:nvSpPr>
        <p:spPr>
          <a:xfrm>
            <a:off x="8638225" y="5575039"/>
            <a:ext cx="3553773" cy="6858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255" y="248693"/>
            <a:ext cx="6670646" cy="2828925"/>
          </a:xfrm>
          <a:solidFill>
            <a:srgbClr val="FFFFFF">
              <a:alpha val="49020"/>
            </a:srgbClr>
          </a:solidFill>
        </p:spPr>
        <p:txBody>
          <a:bodyPr rtlCol="0">
            <a:noAutofit/>
          </a:bodyPr>
          <a:lstStyle/>
          <a:p>
            <a:pPr algn="l"/>
            <a:r>
              <a:rPr lang="ru-RU" sz="6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EC732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Какие задачи </a:t>
            </a:r>
            <a:br>
              <a:rPr lang="ru-RU" sz="6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EC732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EC732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ставит перед нами УПРАВЛЕНИЕ</a:t>
            </a:r>
            <a:endParaRPr lang="ru-RU" sz="66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EC732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254" y="5624945"/>
            <a:ext cx="9003721" cy="592975"/>
          </a:xfrm>
        </p:spPr>
        <p:txBody>
          <a:bodyPr rtlCol="0" anchor="ctr">
            <a:normAutofit/>
          </a:bodyPr>
          <a:lstStyle/>
          <a:p>
            <a:pPr algn="l" rtl="0"/>
            <a:r>
              <a:rPr lang="ru-RU" dirty="0"/>
              <a:t>Буркова И.В.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193F05-78BB-446C-5CF4-B65D7071CD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7" b="89964" l="9961" r="89941">
                        <a14:foregroundMark x1="38281" y1="10155" x2="41211" y2="9797"/>
                        <a14:backgroundMark x1="13770" y1="77897" x2="24414" y2="79689"/>
                        <a14:backgroundMark x1="86328" y1="86260" x2="86426" y2="86260"/>
                        <a14:backgroundMark x1="85352" y1="86260" x2="83594" y2="89964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3469" t="7219" r="14918" b="9994"/>
          <a:stretch/>
        </p:blipFill>
        <p:spPr>
          <a:xfrm>
            <a:off x="7721885" y="1994009"/>
            <a:ext cx="4470113" cy="42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>
            <a:extLst>
              <a:ext uri="{FF2B5EF4-FFF2-40B4-BE49-F238E27FC236}">
                <a16:creationId xmlns:a16="http://schemas.microsoft.com/office/drawing/2014/main" id="{C42DF5F1-8B91-45DF-8AA9-5EDF77E2A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390188" y="107950"/>
            <a:ext cx="2921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4CA142-4D95-413E-A94E-30C9CFF33BD7}" type="slidenum">
              <a:rPr lang="ru-RU" altLang="ru-RU" sz="1800" b="1">
                <a:solidFill>
                  <a:schemeClr val="bg1"/>
                </a:solidFill>
              </a:rPr>
              <a:pPr/>
              <a:t>10</a:t>
            </a:fld>
            <a:endParaRPr lang="ru-RU" altLang="ru-RU" sz="1800" b="1">
              <a:solidFill>
                <a:schemeClr val="bg1"/>
              </a:solidFill>
            </a:endParaRPr>
          </a:p>
        </p:txBody>
      </p:sp>
      <p:pic>
        <p:nvPicPr>
          <p:cNvPr id="5124" name="Рисунок 6">
            <a:extLst>
              <a:ext uri="{FF2B5EF4-FFF2-40B4-BE49-F238E27FC236}">
                <a16:creationId xmlns:a16="http://schemas.microsoft.com/office/drawing/2014/main" id="{896811EC-6971-4BE4-9E89-A81073B2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04" y="2906269"/>
            <a:ext cx="2054185" cy="24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>
            <a:extLst>
              <a:ext uri="{FF2B5EF4-FFF2-40B4-BE49-F238E27FC236}">
                <a16:creationId xmlns:a16="http://schemas.microsoft.com/office/drawing/2014/main" id="{86DFD57D-6144-4AA3-91D2-6542E44E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" y="2906269"/>
            <a:ext cx="1814043" cy="247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D3C8A3F-ECAC-D8A1-96B7-0C47A77539FD}"/>
              </a:ext>
            </a:extLst>
          </p:cNvPr>
          <p:cNvGrpSpPr/>
          <p:nvPr/>
        </p:nvGrpSpPr>
        <p:grpSpPr>
          <a:xfrm>
            <a:off x="0" y="1"/>
            <a:ext cx="12192001" cy="1715703"/>
            <a:chOff x="11372" y="1"/>
            <a:chExt cx="12105571" cy="171570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3DA304E-2EB9-DF2C-6AF7-E25F7860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364078" y="-352704"/>
              <a:ext cx="1715702" cy="242111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354BFB2-F563-BE17-67C7-9BA2DFB9E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2785190" y="-352704"/>
              <a:ext cx="1715702" cy="242111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15002DC-D09F-DBEF-CB57-1E6147739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5205094" y="-362795"/>
              <a:ext cx="1715702" cy="244129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152442B-B1C2-D6D5-519A-45D9CE28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7627420" y="-352704"/>
              <a:ext cx="1715702" cy="2421113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717364E-439A-63C6-7D7F-FECAD98ED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10048536" y="-352704"/>
              <a:ext cx="1715702" cy="2421113"/>
            </a:xfrm>
            <a:prstGeom prst="rect">
              <a:avLst/>
            </a:prstGeom>
          </p:spPr>
        </p:pic>
      </p:grp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26FB8CAF-777B-6862-9064-4D31578C463D}"/>
              </a:ext>
            </a:extLst>
          </p:cNvPr>
          <p:cNvGraphicFramePr>
            <a:graphicFrameLocks noGrp="1"/>
          </p:cNvGraphicFramePr>
          <p:nvPr/>
        </p:nvGraphicFramePr>
        <p:xfrm>
          <a:off x="2034934" y="2247900"/>
          <a:ext cx="3939774" cy="4095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887">
                  <a:extLst>
                    <a:ext uri="{9D8B030D-6E8A-4147-A177-3AD203B41FA5}">
                      <a16:colId xmlns:a16="http://schemas.microsoft.com/office/drawing/2014/main" val="4114575142"/>
                    </a:ext>
                  </a:extLst>
                </a:gridCol>
                <a:gridCol w="1969887">
                  <a:extLst>
                    <a:ext uri="{9D8B030D-6E8A-4147-A177-3AD203B41FA5}">
                      <a16:colId xmlns:a16="http://schemas.microsoft.com/office/drawing/2014/main" val="747622774"/>
                    </a:ext>
                  </a:extLst>
                </a:gridCol>
              </a:tblGrid>
              <a:tr h="205446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Может учитывать при принятии решения плохо формализуемые 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аспекты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Может быстро 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 точно обрабатывать огромные объемы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38286"/>
                  </a:ext>
                </a:extLst>
              </a:tr>
              <a:tr h="20412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Отвечает </a:t>
                      </a:r>
                      <a:br>
                        <a:rPr lang="ru-RU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за принятое </a:t>
                      </a:r>
                      <a:br>
                        <a:rPr lang="ru-RU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решение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Не отвечает </a:t>
                      </a:r>
                      <a:br>
                        <a:rPr lang="ru-RU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за принятое </a:t>
                      </a:r>
                      <a:br>
                        <a:rPr lang="ru-RU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решение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016157"/>
                  </a:ext>
                </a:extLst>
              </a:tr>
            </a:tbl>
          </a:graphicData>
        </a:graphic>
      </p:graphicFrame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7A846FB-0295-BDF6-717B-49930ADA6080}"/>
              </a:ext>
            </a:extLst>
          </p:cNvPr>
          <p:cNvGrpSpPr/>
          <p:nvPr/>
        </p:nvGrpSpPr>
        <p:grpSpPr>
          <a:xfrm>
            <a:off x="8408956" y="2308632"/>
            <a:ext cx="3682224" cy="4257675"/>
            <a:chOff x="8042231" y="2105352"/>
            <a:chExt cx="4107718" cy="474555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DA3F56F-80A4-2AB3-84C2-ECC84D06E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42333" t="11617" r="9875"/>
            <a:stretch/>
          </p:blipFill>
          <p:spPr>
            <a:xfrm>
              <a:off x="8630426" y="2105352"/>
              <a:ext cx="3519523" cy="3661184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17521724-7216-3D54-6ECA-9F9EEB3BD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69060" y="5206126"/>
              <a:ext cx="2467178" cy="1644785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A9D5FEC-F86E-67EB-9AEF-DF97C948A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42231" y="3223917"/>
              <a:ext cx="1898737" cy="1424053"/>
            </a:xfrm>
            <a:prstGeom prst="rect">
              <a:avLst/>
            </a:prstGeom>
          </p:spPr>
        </p:pic>
      </p:grpSp>
      <p:sp>
        <p:nvSpPr>
          <p:cNvPr id="19" name="Заголовок 16">
            <a:extLst>
              <a:ext uri="{FF2B5EF4-FFF2-40B4-BE49-F238E27FC236}">
                <a16:creationId xmlns:a16="http://schemas.microsoft.com/office/drawing/2014/main" id="{D8101BFA-7093-6D70-C6EC-2740371A41A2}"/>
              </a:ext>
            </a:extLst>
          </p:cNvPr>
          <p:cNvSpPr txBox="1">
            <a:spLocks/>
          </p:cNvSpPr>
          <p:nvPr/>
        </p:nvSpPr>
        <p:spPr>
          <a:xfrm>
            <a:off x="254238" y="592929"/>
            <a:ext cx="8280162" cy="757308"/>
          </a:xfrm>
          <a:prstGeom prst="rect">
            <a:avLst/>
          </a:prstGeom>
          <a:solidFill>
            <a:schemeClr val="tx1">
              <a:lumMod val="75000"/>
              <a:lumOff val="25000"/>
              <a:alpha val="36863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>
                <a:solidFill>
                  <a:schemeClr val="bg1"/>
                </a:solidFill>
              </a:rPr>
              <a:t>Человек  </a:t>
            </a:r>
            <a:r>
              <a:rPr lang="en-US" b="1">
                <a:solidFill>
                  <a:schemeClr val="bg1"/>
                </a:solidFill>
              </a:rPr>
              <a:t>VS</a:t>
            </a:r>
            <a:r>
              <a:rPr lang="ru-RU" b="1">
                <a:solidFill>
                  <a:schemeClr val="bg1"/>
                </a:solidFill>
              </a:rPr>
              <a:t>  искусственный интеллект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1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52DD8A-F901-18DF-3893-F0BFBEF9A9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2889" r="18574"/>
          <a:stretch/>
        </p:blipFill>
        <p:spPr>
          <a:xfrm>
            <a:off x="9020176" y="1715703"/>
            <a:ext cx="2971800" cy="50768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2BB9B-C8B7-4B84-8342-6AA63C96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4746B03-7288-437D-B63D-31A727A346C1}"/>
              </a:ext>
            </a:extLst>
          </p:cNvPr>
          <p:cNvGrpSpPr/>
          <p:nvPr/>
        </p:nvGrpSpPr>
        <p:grpSpPr>
          <a:xfrm>
            <a:off x="11372" y="1"/>
            <a:ext cx="12180628" cy="1715703"/>
            <a:chOff x="11372" y="1"/>
            <a:chExt cx="12105571" cy="171570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B984749-4E6B-4F76-976B-5DEFBD7E6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364078" y="-352704"/>
              <a:ext cx="1715702" cy="242111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1D461B9-1E58-45A6-B00C-5E207F30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2785192" y="-352704"/>
              <a:ext cx="1715702" cy="242111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5CED78B-A420-4CBA-8113-1B457499C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5205094" y="-362795"/>
              <a:ext cx="1715702" cy="244129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14D9C-15A4-43D3-A666-B8367FBB9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7627421" y="-352704"/>
              <a:ext cx="1715702" cy="242111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65BD1B5-EC78-43E9-8B6A-503EAC519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10048536" y="-352704"/>
              <a:ext cx="1715702" cy="2421113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BF5910-A242-49E2-BE9B-E4F1ED1325BD}"/>
              </a:ext>
            </a:extLst>
          </p:cNvPr>
          <p:cNvSpPr txBox="1"/>
          <p:nvPr/>
        </p:nvSpPr>
        <p:spPr>
          <a:xfrm>
            <a:off x="51037" y="1883236"/>
            <a:ext cx="926441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lvl="0" indent="-342900"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Насколько востребованными будут в ближайшем будущем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фундаментальные исследования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В широком (относительно всех отраслей науки) смысле, и более конкретно – в области теории управления. Или приходит время, когда уже достаточно теории, и стоит приложить все силы к созданию так называемых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лучших практик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работающих практических алгоритмов?</a:t>
            </a:r>
          </a:p>
          <a:p>
            <a:pPr marL="342000" lvl="0" indent="-342900"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какой части управленческого процесса может быть допущен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искусственный интеллект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Найдется ли аналог ответственности для него, или станет еще лучше проработана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зона ответственности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человека?</a:t>
            </a:r>
          </a:p>
          <a:p>
            <a:pPr marL="342000" lvl="0" indent="-342900"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Смогут ли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умные и правильные механизмы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 основой процессов управления в обществе следующих десятилетий? Какие появятся новые? Какие задачи они будут решать и качества воспитывать? И появятся ли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задачи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требуемые качества?</a:t>
            </a:r>
          </a:p>
          <a:p>
            <a:pPr marL="342000" lvl="0" indent="-342900"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И, конечно,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еще ключевые вопросы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появятся в этом списке?</a:t>
            </a:r>
          </a:p>
        </p:txBody>
      </p:sp>
      <p:sp>
        <p:nvSpPr>
          <p:cNvPr id="12" name="Заголовок 16">
            <a:extLst>
              <a:ext uri="{FF2B5EF4-FFF2-40B4-BE49-F238E27FC236}">
                <a16:creationId xmlns:a16="http://schemas.microsoft.com/office/drawing/2014/main" id="{8B7FE29A-7CD6-FC51-664E-E2AB97A9E8A3}"/>
              </a:ext>
            </a:extLst>
          </p:cNvPr>
          <p:cNvSpPr txBox="1">
            <a:spLocks/>
          </p:cNvSpPr>
          <p:nvPr/>
        </p:nvSpPr>
        <p:spPr>
          <a:xfrm>
            <a:off x="254238" y="592929"/>
            <a:ext cx="3441462" cy="757308"/>
          </a:xfrm>
          <a:prstGeom prst="rect">
            <a:avLst/>
          </a:prstGeom>
          <a:solidFill>
            <a:schemeClr val="tx1">
              <a:lumMod val="75000"/>
              <a:lumOff val="25000"/>
              <a:alpha val="36863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Что нас ждет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6294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4746B03-7288-437D-B63D-31A727A346C1}"/>
              </a:ext>
            </a:extLst>
          </p:cNvPr>
          <p:cNvGrpSpPr/>
          <p:nvPr/>
        </p:nvGrpSpPr>
        <p:grpSpPr>
          <a:xfrm>
            <a:off x="11372" y="2495551"/>
            <a:ext cx="12180628" cy="1715703"/>
            <a:chOff x="11372" y="1"/>
            <a:chExt cx="12105571" cy="171570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B984749-4E6B-4F76-976B-5DEFBD7E6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364078" y="-352704"/>
              <a:ext cx="1715702" cy="242111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1D461B9-1E58-45A6-B00C-5E207F30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2785192" y="-352704"/>
              <a:ext cx="1715702" cy="242111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5CED78B-A420-4CBA-8113-1B457499C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5205094" y="-362795"/>
              <a:ext cx="1715702" cy="244129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14D9C-15A4-43D3-A666-B8367FBB9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7627421" y="-352704"/>
              <a:ext cx="1715702" cy="242111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365BD1B5-EC78-43E9-8B6A-503EAC519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10048536" y="-352704"/>
              <a:ext cx="1715702" cy="2421113"/>
            </a:xfrm>
            <a:prstGeom prst="rect">
              <a:avLst/>
            </a:prstGeom>
          </p:spPr>
        </p:pic>
      </p:grpSp>
      <p:sp>
        <p:nvSpPr>
          <p:cNvPr id="12" name="Заголовок 16">
            <a:extLst>
              <a:ext uri="{FF2B5EF4-FFF2-40B4-BE49-F238E27FC236}">
                <a16:creationId xmlns:a16="http://schemas.microsoft.com/office/drawing/2014/main" id="{8B7FE29A-7CD6-FC51-664E-E2AB97A9E8A3}"/>
              </a:ext>
            </a:extLst>
          </p:cNvPr>
          <p:cNvSpPr txBox="1">
            <a:spLocks/>
          </p:cNvSpPr>
          <p:nvPr/>
        </p:nvSpPr>
        <p:spPr>
          <a:xfrm>
            <a:off x="1829155" y="2974748"/>
            <a:ext cx="8533690" cy="757308"/>
          </a:xfrm>
          <a:prstGeom prst="rect">
            <a:avLst/>
          </a:prstGeom>
          <a:solidFill>
            <a:schemeClr val="accent2">
              <a:lumMod val="75000"/>
              <a:alpha val="36863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</a:rPr>
              <a:t>С П А С И Б О     ЗА     В Н И М А Н И Е</a:t>
            </a:r>
          </a:p>
        </p:txBody>
      </p:sp>
    </p:spTree>
    <p:extLst>
      <p:ext uri="{BB962C8B-B14F-4D97-AF65-F5344CB8AC3E}">
        <p14:creationId xmlns:p14="http://schemas.microsoft.com/office/powerpoint/2010/main" val="168752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5A332-52A7-ABE5-72B0-FF38BCF2A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7C93BDB-DFA6-A894-16AE-EDF78BF146DD}"/>
              </a:ext>
            </a:extLst>
          </p:cNvPr>
          <p:cNvGrpSpPr/>
          <p:nvPr/>
        </p:nvGrpSpPr>
        <p:grpSpPr>
          <a:xfrm>
            <a:off x="0" y="1"/>
            <a:ext cx="12192001" cy="1715703"/>
            <a:chOff x="11372" y="1"/>
            <a:chExt cx="12105571" cy="171570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F502B1A-4284-83DA-A37B-7AB5C4AB7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364078" y="-352704"/>
              <a:ext cx="1715702" cy="242111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A3CD317-A177-AAA7-CE77-EA65072AF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2785190" y="-352704"/>
              <a:ext cx="1715702" cy="242111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95E6DD-B56E-A73D-B94E-34AB1AAAB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5205094" y="-362795"/>
              <a:ext cx="1715702" cy="244129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EA6A695-C47D-8843-7699-D3470D04E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7627420" y="-352704"/>
              <a:ext cx="1715702" cy="242111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9E2239-1218-62F5-7539-1ED9BABF0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10048536" y="-352704"/>
              <a:ext cx="1715702" cy="2421113"/>
            </a:xfrm>
            <a:prstGeom prst="rect">
              <a:avLst/>
            </a:prstGeom>
          </p:spPr>
        </p:pic>
      </p:grp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541E0D6A-E2D4-BD02-CB78-07ECCEFD606C}"/>
              </a:ext>
            </a:extLst>
          </p:cNvPr>
          <p:cNvSpPr txBox="1">
            <a:spLocks/>
          </p:cNvSpPr>
          <p:nvPr/>
        </p:nvSpPr>
        <p:spPr>
          <a:xfrm>
            <a:off x="254237" y="592929"/>
            <a:ext cx="10869483" cy="757308"/>
          </a:xfrm>
          <a:prstGeom prst="rect">
            <a:avLst/>
          </a:prstGeom>
          <a:solidFill>
            <a:schemeClr val="tx1">
              <a:lumMod val="75000"/>
              <a:lumOff val="25000"/>
              <a:alpha val="36863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Технология вообще и технология управления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B44256-3031-BE24-697A-29DEAE194028}"/>
              </a:ext>
            </a:extLst>
          </p:cNvPr>
          <p:cNvSpPr txBox="1"/>
          <p:nvPr/>
        </p:nvSpPr>
        <p:spPr>
          <a:xfrm>
            <a:off x="408761" y="1794986"/>
            <a:ext cx="11505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Технология</a:t>
            </a:r>
            <a:r>
              <a:rPr lang="ru-RU" dirty="0"/>
              <a:t> (от др.-греч. </a:t>
            </a:r>
            <a:r>
              <a:rPr lang="ru-RU" dirty="0" err="1"/>
              <a:t>τέχνη</a:t>
            </a:r>
            <a:r>
              <a:rPr lang="ru-RU" dirty="0"/>
              <a:t> «искусство, мастерство, умение» + </a:t>
            </a:r>
            <a:r>
              <a:rPr lang="ru-RU" dirty="0" err="1"/>
              <a:t>λόγος</a:t>
            </a:r>
            <a:r>
              <a:rPr lang="ru-RU" dirty="0"/>
              <a:t> «слово; мысль, смысл, понятие») — совокупность методов и инструментов для достижения желаемого результата; в широком смысле — применение научного знания для решения практических задач. Технология включает в себя способы работы, её режим, последовательность действий.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64329AD-EA47-60F1-5C6D-BCEAFED67C6A}"/>
              </a:ext>
            </a:extLst>
          </p:cNvPr>
          <p:cNvGrpSpPr/>
          <p:nvPr/>
        </p:nvGrpSpPr>
        <p:grpSpPr>
          <a:xfrm>
            <a:off x="2022757" y="3047178"/>
            <a:ext cx="8277079" cy="646332"/>
            <a:chOff x="2180816" y="3428999"/>
            <a:chExt cx="8277079" cy="646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7CC4D4-1549-F874-FF60-7AD71262D04D}"/>
                </a:ext>
              </a:extLst>
            </p:cNvPr>
            <p:cNvSpPr txBox="1"/>
            <p:nvPr/>
          </p:nvSpPr>
          <p:spPr>
            <a:xfrm>
              <a:off x="5157925" y="3429000"/>
              <a:ext cx="529997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/>
                <a:t>Мы можем воспроизводить </a:t>
              </a:r>
              <a:r>
                <a:rPr lang="ru-RU" b="1" dirty="0"/>
                <a:t>Х</a:t>
              </a:r>
              <a:r>
                <a:rPr lang="ru-RU" dirty="0"/>
                <a:t> не завися от наличия уникальных мастеров, умеющих делать </a:t>
              </a:r>
              <a:r>
                <a:rPr lang="ru-RU" b="1" dirty="0"/>
                <a:t>Х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CE4909-E750-A23B-31C2-F5073E573D40}"/>
                </a:ext>
              </a:extLst>
            </p:cNvPr>
            <p:cNvSpPr txBox="1"/>
            <p:nvPr/>
          </p:nvSpPr>
          <p:spPr>
            <a:xfrm>
              <a:off x="2180816" y="3428999"/>
              <a:ext cx="170451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/>
                <a:t>У нас есть технология </a:t>
              </a:r>
              <a:r>
                <a:rPr lang="ru-RU" b="1" dirty="0"/>
                <a:t>Х</a:t>
              </a:r>
            </a:p>
          </p:txBody>
        </p: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C5711DCA-E9F4-6C7B-33E5-98DCC73E5B67}"/>
                </a:ext>
              </a:extLst>
            </p:cNvPr>
            <p:cNvGrpSpPr/>
            <p:nvPr/>
          </p:nvGrpSpPr>
          <p:grpSpPr>
            <a:xfrm>
              <a:off x="4263948" y="3596203"/>
              <a:ext cx="515359" cy="236607"/>
              <a:chOff x="4350058" y="3515557"/>
              <a:chExt cx="515359" cy="236607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632F9CB-6A8D-F7C1-5306-E24B9045C15A}"/>
                  </a:ext>
                </a:extLst>
              </p:cNvPr>
              <p:cNvSpPr/>
              <p:nvPr/>
            </p:nvSpPr>
            <p:spPr>
              <a:xfrm>
                <a:off x="4350058" y="3515557"/>
                <a:ext cx="515359" cy="7989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821CCA4A-F4E3-D34E-2DE3-6FED0332FCCE}"/>
                  </a:ext>
                </a:extLst>
              </p:cNvPr>
              <p:cNvSpPr/>
              <p:nvPr/>
            </p:nvSpPr>
            <p:spPr>
              <a:xfrm>
                <a:off x="4350058" y="3672265"/>
                <a:ext cx="515359" cy="7989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A7CCBE5-ABD9-C4F0-32DB-6E9B2AC310AE}"/>
              </a:ext>
            </a:extLst>
          </p:cNvPr>
          <p:cNvSpPr txBox="1"/>
          <p:nvPr/>
        </p:nvSpPr>
        <p:spPr>
          <a:xfrm>
            <a:off x="5454093" y="4252400"/>
            <a:ext cx="128381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Технология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7B4D93-6168-6B3C-74AA-32F29A5D6408}"/>
              </a:ext>
            </a:extLst>
          </p:cNvPr>
          <p:cNvSpPr txBox="1"/>
          <p:nvPr/>
        </p:nvSpPr>
        <p:spPr>
          <a:xfrm>
            <a:off x="1001324" y="4930632"/>
            <a:ext cx="426604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Производства   материального   продукта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4AF543-B183-EF0A-1CF6-21C264C92557}"/>
              </a:ext>
            </a:extLst>
          </p:cNvPr>
          <p:cNvSpPr txBox="1"/>
          <p:nvPr/>
        </p:nvSpPr>
        <p:spPr>
          <a:xfrm>
            <a:off x="6918357" y="4928868"/>
            <a:ext cx="430335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Производства нематериального процесса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E03BA391-96A0-10A5-DBE1-A5FF6E64C2AC}"/>
              </a:ext>
            </a:extLst>
          </p:cNvPr>
          <p:cNvCxnSpPr>
            <a:cxnSpLocks/>
            <a:stCxn id="22" idx="1"/>
            <a:endCxn id="23" idx="0"/>
          </p:cNvCxnSpPr>
          <p:nvPr/>
        </p:nvCxnSpPr>
        <p:spPr>
          <a:xfrm rot="10800000" flipV="1">
            <a:off x="3134345" y="4437066"/>
            <a:ext cx="2319749" cy="49356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B3D3670B-9CCD-2441-5A9E-22E1591B1B59}"/>
              </a:ext>
            </a:extLst>
          </p:cNvPr>
          <p:cNvCxnSpPr>
            <a:stCxn id="22" idx="3"/>
            <a:endCxn id="24" idx="0"/>
          </p:cNvCxnSpPr>
          <p:nvPr/>
        </p:nvCxnSpPr>
        <p:spPr>
          <a:xfrm>
            <a:off x="6737906" y="4437066"/>
            <a:ext cx="2332130" cy="49180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2FE149-52CF-AC33-B3A4-6CBEB56D6B27}"/>
              </a:ext>
            </a:extLst>
          </p:cNvPr>
          <p:cNvSpPr txBox="1"/>
          <p:nvPr/>
        </p:nvSpPr>
        <p:spPr>
          <a:xfrm>
            <a:off x="1296139" y="5397984"/>
            <a:ext cx="3684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Сначала люди научились фиксировать и воспроизводить процесс производства различных вещей – все более и более сложных.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7BBC97-BA97-D088-B497-09954455EBC5}"/>
              </a:ext>
            </a:extLst>
          </p:cNvPr>
          <p:cNvSpPr txBox="1"/>
          <p:nvPr/>
        </p:nvSpPr>
        <p:spPr>
          <a:xfrm>
            <a:off x="7016352" y="5397984"/>
            <a:ext cx="4107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Позже появились технологии, результатом которых становился не конкретный продукт, а достижение определенной цели. Одними из самых востребованных стали технологии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7860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6CBB56-8535-73B3-CE2E-677E111C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471" y="0"/>
            <a:ext cx="10515600" cy="1103969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Развитие управления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31422FD-F892-F8EC-BAF1-D826D0673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18884"/>
          <a:stretch/>
        </p:blipFill>
        <p:spPr>
          <a:xfrm>
            <a:off x="20" y="-8878"/>
            <a:ext cx="4635571" cy="6889072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BFB29D-C08B-F476-C2FD-3FDBCA4CA5B8}"/>
              </a:ext>
            </a:extLst>
          </p:cNvPr>
          <p:cNvSpPr txBox="1"/>
          <p:nvPr/>
        </p:nvSpPr>
        <p:spPr>
          <a:xfrm>
            <a:off x="4635591" y="993497"/>
            <a:ext cx="33041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</a:t>
            </a:r>
            <a:r>
              <a:rPr lang="ru-RU" sz="3200" dirty="0"/>
              <a:t>. Возникновение </a:t>
            </a:r>
            <a:br>
              <a:rPr lang="ru-RU" sz="3200" dirty="0"/>
            </a:br>
            <a:r>
              <a:rPr lang="ru-RU" sz="3200" b="1" dirty="0"/>
              <a:t>управления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D062E15-091D-FF50-537B-F5EF7DDC8044}"/>
              </a:ext>
            </a:extLst>
          </p:cNvPr>
          <p:cNvGrpSpPr/>
          <p:nvPr/>
        </p:nvGrpSpPr>
        <p:grpSpPr>
          <a:xfrm>
            <a:off x="7086600" y="1856477"/>
            <a:ext cx="4946471" cy="1091279"/>
            <a:chOff x="6256522" y="2130640"/>
            <a:chExt cx="5337715" cy="1245122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E06C3177-2C6B-17B1-AC54-9DC36E02D20F}"/>
                </a:ext>
              </a:extLst>
            </p:cNvPr>
            <p:cNvSpPr/>
            <p:nvPr/>
          </p:nvSpPr>
          <p:spPr>
            <a:xfrm>
              <a:off x="6256522" y="2130640"/>
              <a:ext cx="1858392" cy="72796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Управляющий</a:t>
              </a:r>
              <a:r>
                <a:rPr lang="ru-RU" dirty="0"/>
                <a:t> субъект</a:t>
              </a:r>
            </a:p>
          </p:txBody>
        </p:sp>
        <p:sp>
          <p:nvSpPr>
            <p:cNvPr id="10" name="Стрелка: вправо 9">
              <a:extLst>
                <a:ext uri="{FF2B5EF4-FFF2-40B4-BE49-F238E27FC236}">
                  <a16:creationId xmlns:a16="http://schemas.microsoft.com/office/drawing/2014/main" id="{BDEBC5EF-20AB-0D0D-7C1D-4DC3B45B4ACF}"/>
                </a:ext>
              </a:extLst>
            </p:cNvPr>
            <p:cNvSpPr/>
            <p:nvPr/>
          </p:nvSpPr>
          <p:spPr>
            <a:xfrm>
              <a:off x="8256233" y="2130640"/>
              <a:ext cx="1461855" cy="727969"/>
            </a:xfrm>
            <a:prstGeom prst="rightArrow">
              <a:avLst>
                <a:gd name="adj1" fmla="val 97450"/>
                <a:gd name="adj2" fmla="val 34146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ru-RU" sz="1200" b="1" dirty="0">
                  <a:solidFill>
                    <a:schemeClr val="tx1"/>
                  </a:solidFill>
                </a:rPr>
                <a:t>Управляющее воздействие</a:t>
              </a:r>
              <a:br>
                <a:rPr lang="ru-RU" sz="1200" b="1" dirty="0">
                  <a:solidFill>
                    <a:schemeClr val="tx1"/>
                  </a:solidFill>
                </a:rPr>
              </a:br>
              <a:r>
                <a:rPr lang="ru-RU" sz="1200" b="1" dirty="0">
                  <a:solidFill>
                    <a:schemeClr val="tx1"/>
                  </a:solidFill>
                </a:rPr>
                <a:t>(информация)</a:t>
              </a:r>
              <a:r>
                <a:rPr lang="ru-RU" b="1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A789A3C-6F7B-DD98-53CF-48D07406C167}"/>
                </a:ext>
              </a:extLst>
            </p:cNvPr>
            <p:cNvSpPr/>
            <p:nvPr/>
          </p:nvSpPr>
          <p:spPr>
            <a:xfrm>
              <a:off x="7005136" y="2852586"/>
              <a:ext cx="3820391" cy="523176"/>
            </a:xfrm>
            <a:custGeom>
              <a:avLst/>
              <a:gdLst>
                <a:gd name="connsiteX0" fmla="*/ 0 w 3816659"/>
                <a:gd name="connsiteY0" fmla="*/ 0 h 508247"/>
                <a:gd name="connsiteX1" fmla="*/ 3816659 w 3816659"/>
                <a:gd name="connsiteY1" fmla="*/ 0 h 508247"/>
                <a:gd name="connsiteX2" fmla="*/ 3816659 w 3816659"/>
                <a:gd name="connsiteY2" fmla="*/ 508247 h 508247"/>
                <a:gd name="connsiteX3" fmla="*/ 0 w 3816659"/>
                <a:gd name="connsiteY3" fmla="*/ 508247 h 508247"/>
                <a:gd name="connsiteX4" fmla="*/ 0 w 3816659"/>
                <a:gd name="connsiteY4" fmla="*/ 0 h 508247"/>
                <a:gd name="connsiteX0" fmla="*/ 0 w 3816659"/>
                <a:gd name="connsiteY0" fmla="*/ 26633 h 534880"/>
                <a:gd name="connsiteX1" fmla="*/ 408373 w 3816659"/>
                <a:gd name="connsiteY1" fmla="*/ 0 h 534880"/>
                <a:gd name="connsiteX2" fmla="*/ 3816659 w 3816659"/>
                <a:gd name="connsiteY2" fmla="*/ 26633 h 534880"/>
                <a:gd name="connsiteX3" fmla="*/ 3816659 w 3816659"/>
                <a:gd name="connsiteY3" fmla="*/ 534880 h 534880"/>
                <a:gd name="connsiteX4" fmla="*/ 0 w 3816659"/>
                <a:gd name="connsiteY4" fmla="*/ 534880 h 534880"/>
                <a:gd name="connsiteX5" fmla="*/ 0 w 3816659"/>
                <a:gd name="connsiteY5" fmla="*/ 26633 h 534880"/>
                <a:gd name="connsiteX0" fmla="*/ 0 w 3816659"/>
                <a:gd name="connsiteY0" fmla="*/ 26633 h 534880"/>
                <a:gd name="connsiteX1" fmla="*/ 452762 w 3816659"/>
                <a:gd name="connsiteY1" fmla="*/ 0 h 534880"/>
                <a:gd name="connsiteX2" fmla="*/ 3816659 w 3816659"/>
                <a:gd name="connsiteY2" fmla="*/ 26633 h 534880"/>
                <a:gd name="connsiteX3" fmla="*/ 3816659 w 3816659"/>
                <a:gd name="connsiteY3" fmla="*/ 534880 h 534880"/>
                <a:gd name="connsiteX4" fmla="*/ 0 w 3816659"/>
                <a:gd name="connsiteY4" fmla="*/ 534880 h 534880"/>
                <a:gd name="connsiteX5" fmla="*/ 0 w 3816659"/>
                <a:gd name="connsiteY5" fmla="*/ 26633 h 534880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3816659 w 3816659"/>
                <a:gd name="connsiteY2" fmla="*/ 0 h 508247"/>
                <a:gd name="connsiteX3" fmla="*/ 3816659 w 3816659"/>
                <a:gd name="connsiteY3" fmla="*/ 508247 h 508247"/>
                <a:gd name="connsiteX4" fmla="*/ 0 w 3816659"/>
                <a:gd name="connsiteY4" fmla="*/ 508247 h 508247"/>
                <a:gd name="connsiteX5" fmla="*/ 0 w 3816659"/>
                <a:gd name="connsiteY5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688760 w 3816659"/>
                <a:gd name="connsiteY2" fmla="*/ 10237 h 508247"/>
                <a:gd name="connsiteX3" fmla="*/ 3816659 w 3816659"/>
                <a:gd name="connsiteY3" fmla="*/ 0 h 508247"/>
                <a:gd name="connsiteX4" fmla="*/ 3816659 w 3816659"/>
                <a:gd name="connsiteY4" fmla="*/ 508247 h 508247"/>
                <a:gd name="connsiteX5" fmla="*/ 0 w 3816659"/>
                <a:gd name="connsiteY5" fmla="*/ 508247 h 508247"/>
                <a:gd name="connsiteX6" fmla="*/ 0 w 3816659"/>
                <a:gd name="connsiteY6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688760 w 3816659"/>
                <a:gd name="connsiteY2" fmla="*/ 10237 h 508247"/>
                <a:gd name="connsiteX3" fmla="*/ 688760 w 3816659"/>
                <a:gd name="connsiteY3" fmla="*/ 10237 h 508247"/>
                <a:gd name="connsiteX4" fmla="*/ 3816659 w 3816659"/>
                <a:gd name="connsiteY4" fmla="*/ 0 h 508247"/>
                <a:gd name="connsiteX5" fmla="*/ 3816659 w 3816659"/>
                <a:gd name="connsiteY5" fmla="*/ 508247 h 508247"/>
                <a:gd name="connsiteX6" fmla="*/ 0 w 3816659"/>
                <a:gd name="connsiteY6" fmla="*/ 508247 h 508247"/>
                <a:gd name="connsiteX7" fmla="*/ 0 w 3816659"/>
                <a:gd name="connsiteY7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688760 w 3816659"/>
                <a:gd name="connsiteY2" fmla="*/ 10237 h 508247"/>
                <a:gd name="connsiteX3" fmla="*/ 892947 w 3816659"/>
                <a:gd name="connsiteY3" fmla="*/ 383099 h 508247"/>
                <a:gd name="connsiteX4" fmla="*/ 3816659 w 3816659"/>
                <a:gd name="connsiteY4" fmla="*/ 0 h 508247"/>
                <a:gd name="connsiteX5" fmla="*/ 3816659 w 3816659"/>
                <a:gd name="connsiteY5" fmla="*/ 508247 h 508247"/>
                <a:gd name="connsiteX6" fmla="*/ 0 w 3816659"/>
                <a:gd name="connsiteY6" fmla="*/ 508247 h 508247"/>
                <a:gd name="connsiteX7" fmla="*/ 0 w 3816659"/>
                <a:gd name="connsiteY7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307020 w 3816659"/>
                <a:gd name="connsiteY2" fmla="*/ 276568 h 508247"/>
                <a:gd name="connsiteX3" fmla="*/ 892947 w 3816659"/>
                <a:gd name="connsiteY3" fmla="*/ 383099 h 508247"/>
                <a:gd name="connsiteX4" fmla="*/ 3816659 w 3816659"/>
                <a:gd name="connsiteY4" fmla="*/ 0 h 508247"/>
                <a:gd name="connsiteX5" fmla="*/ 3816659 w 3816659"/>
                <a:gd name="connsiteY5" fmla="*/ 508247 h 508247"/>
                <a:gd name="connsiteX6" fmla="*/ 0 w 3816659"/>
                <a:gd name="connsiteY6" fmla="*/ 508247 h 508247"/>
                <a:gd name="connsiteX7" fmla="*/ 0 w 3816659"/>
                <a:gd name="connsiteY7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315898 w 3816659"/>
                <a:gd name="connsiteY2" fmla="*/ 205547 h 508247"/>
                <a:gd name="connsiteX3" fmla="*/ 892947 w 3816659"/>
                <a:gd name="connsiteY3" fmla="*/ 383099 h 508247"/>
                <a:gd name="connsiteX4" fmla="*/ 3816659 w 3816659"/>
                <a:gd name="connsiteY4" fmla="*/ 0 h 508247"/>
                <a:gd name="connsiteX5" fmla="*/ 3816659 w 3816659"/>
                <a:gd name="connsiteY5" fmla="*/ 508247 h 508247"/>
                <a:gd name="connsiteX6" fmla="*/ 0 w 3816659"/>
                <a:gd name="connsiteY6" fmla="*/ 508247 h 508247"/>
                <a:gd name="connsiteX7" fmla="*/ 0 w 3816659"/>
                <a:gd name="connsiteY7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315898 w 3816659"/>
                <a:gd name="connsiteY2" fmla="*/ 205547 h 508247"/>
                <a:gd name="connsiteX3" fmla="*/ 3343184 w 3816659"/>
                <a:gd name="connsiteY3" fmla="*/ 249934 h 508247"/>
                <a:gd name="connsiteX4" fmla="*/ 3816659 w 3816659"/>
                <a:gd name="connsiteY4" fmla="*/ 0 h 508247"/>
                <a:gd name="connsiteX5" fmla="*/ 3816659 w 3816659"/>
                <a:gd name="connsiteY5" fmla="*/ 508247 h 508247"/>
                <a:gd name="connsiteX6" fmla="*/ 0 w 3816659"/>
                <a:gd name="connsiteY6" fmla="*/ 508247 h 508247"/>
                <a:gd name="connsiteX7" fmla="*/ 0 w 3816659"/>
                <a:gd name="connsiteY7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315898 w 3816659"/>
                <a:gd name="connsiteY2" fmla="*/ 205547 h 508247"/>
                <a:gd name="connsiteX3" fmla="*/ 3343184 w 3816659"/>
                <a:gd name="connsiteY3" fmla="*/ 241056 h 508247"/>
                <a:gd name="connsiteX4" fmla="*/ 3816659 w 3816659"/>
                <a:gd name="connsiteY4" fmla="*/ 0 h 508247"/>
                <a:gd name="connsiteX5" fmla="*/ 3816659 w 3816659"/>
                <a:gd name="connsiteY5" fmla="*/ 508247 h 508247"/>
                <a:gd name="connsiteX6" fmla="*/ 0 w 3816659"/>
                <a:gd name="connsiteY6" fmla="*/ 508247 h 508247"/>
                <a:gd name="connsiteX7" fmla="*/ 0 w 3816659"/>
                <a:gd name="connsiteY7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315898 w 3816659"/>
                <a:gd name="connsiteY2" fmla="*/ 205547 h 508247"/>
                <a:gd name="connsiteX3" fmla="*/ 3343184 w 3816659"/>
                <a:gd name="connsiteY3" fmla="*/ 232179 h 508247"/>
                <a:gd name="connsiteX4" fmla="*/ 3816659 w 3816659"/>
                <a:gd name="connsiteY4" fmla="*/ 0 h 508247"/>
                <a:gd name="connsiteX5" fmla="*/ 3816659 w 3816659"/>
                <a:gd name="connsiteY5" fmla="*/ 508247 h 508247"/>
                <a:gd name="connsiteX6" fmla="*/ 0 w 3816659"/>
                <a:gd name="connsiteY6" fmla="*/ 508247 h 508247"/>
                <a:gd name="connsiteX7" fmla="*/ 0 w 3816659"/>
                <a:gd name="connsiteY7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315898 w 3816659"/>
                <a:gd name="connsiteY2" fmla="*/ 205547 h 508247"/>
                <a:gd name="connsiteX3" fmla="*/ 3325429 w 3816659"/>
                <a:gd name="connsiteY3" fmla="*/ 223302 h 508247"/>
                <a:gd name="connsiteX4" fmla="*/ 3816659 w 3816659"/>
                <a:gd name="connsiteY4" fmla="*/ 0 h 508247"/>
                <a:gd name="connsiteX5" fmla="*/ 3816659 w 3816659"/>
                <a:gd name="connsiteY5" fmla="*/ 508247 h 508247"/>
                <a:gd name="connsiteX6" fmla="*/ 0 w 3816659"/>
                <a:gd name="connsiteY6" fmla="*/ 508247 h 508247"/>
                <a:gd name="connsiteX7" fmla="*/ 0 w 3816659"/>
                <a:gd name="connsiteY7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315898 w 3816659"/>
                <a:gd name="connsiteY2" fmla="*/ 205547 h 508247"/>
                <a:gd name="connsiteX3" fmla="*/ 3325429 w 3816659"/>
                <a:gd name="connsiteY3" fmla="*/ 214425 h 508247"/>
                <a:gd name="connsiteX4" fmla="*/ 3816659 w 3816659"/>
                <a:gd name="connsiteY4" fmla="*/ 0 h 508247"/>
                <a:gd name="connsiteX5" fmla="*/ 3816659 w 3816659"/>
                <a:gd name="connsiteY5" fmla="*/ 508247 h 508247"/>
                <a:gd name="connsiteX6" fmla="*/ 0 w 3816659"/>
                <a:gd name="connsiteY6" fmla="*/ 508247 h 508247"/>
                <a:gd name="connsiteX7" fmla="*/ 0 w 3816659"/>
                <a:gd name="connsiteY7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315898 w 3816659"/>
                <a:gd name="connsiteY2" fmla="*/ 205547 h 508247"/>
                <a:gd name="connsiteX3" fmla="*/ 3325429 w 3816659"/>
                <a:gd name="connsiteY3" fmla="*/ 214425 h 508247"/>
                <a:gd name="connsiteX4" fmla="*/ 3636146 w 3816659"/>
                <a:gd name="connsiteY4" fmla="*/ 90136 h 508247"/>
                <a:gd name="connsiteX5" fmla="*/ 3816659 w 3816659"/>
                <a:gd name="connsiteY5" fmla="*/ 0 h 508247"/>
                <a:gd name="connsiteX6" fmla="*/ 3816659 w 3816659"/>
                <a:gd name="connsiteY6" fmla="*/ 508247 h 508247"/>
                <a:gd name="connsiteX7" fmla="*/ 0 w 3816659"/>
                <a:gd name="connsiteY7" fmla="*/ 508247 h 508247"/>
                <a:gd name="connsiteX8" fmla="*/ 0 w 3816659"/>
                <a:gd name="connsiteY8" fmla="*/ 0 h 508247"/>
                <a:gd name="connsiteX0" fmla="*/ 0 w 3816659"/>
                <a:gd name="connsiteY0" fmla="*/ 0 h 508247"/>
                <a:gd name="connsiteX1" fmla="*/ 301842 w 3816659"/>
                <a:gd name="connsiteY1" fmla="*/ 8878 h 508247"/>
                <a:gd name="connsiteX2" fmla="*/ 315898 w 3816659"/>
                <a:gd name="connsiteY2" fmla="*/ 205547 h 508247"/>
                <a:gd name="connsiteX3" fmla="*/ 3325429 w 3816659"/>
                <a:gd name="connsiteY3" fmla="*/ 214425 h 508247"/>
                <a:gd name="connsiteX4" fmla="*/ 3476348 w 3816659"/>
                <a:gd name="connsiteY4" fmla="*/ 19114 h 508247"/>
                <a:gd name="connsiteX5" fmla="*/ 3816659 w 3816659"/>
                <a:gd name="connsiteY5" fmla="*/ 0 h 508247"/>
                <a:gd name="connsiteX6" fmla="*/ 3816659 w 3816659"/>
                <a:gd name="connsiteY6" fmla="*/ 508247 h 508247"/>
                <a:gd name="connsiteX7" fmla="*/ 0 w 3816659"/>
                <a:gd name="connsiteY7" fmla="*/ 508247 h 508247"/>
                <a:gd name="connsiteX8" fmla="*/ 0 w 3816659"/>
                <a:gd name="connsiteY8" fmla="*/ 0 h 508247"/>
                <a:gd name="connsiteX0" fmla="*/ 0 w 3816659"/>
                <a:gd name="connsiteY0" fmla="*/ 0 h 508247"/>
                <a:gd name="connsiteX1" fmla="*/ 319597 w 3816659"/>
                <a:gd name="connsiteY1" fmla="*/ 1 h 508247"/>
                <a:gd name="connsiteX2" fmla="*/ 315898 w 3816659"/>
                <a:gd name="connsiteY2" fmla="*/ 205547 h 508247"/>
                <a:gd name="connsiteX3" fmla="*/ 3325429 w 3816659"/>
                <a:gd name="connsiteY3" fmla="*/ 214425 h 508247"/>
                <a:gd name="connsiteX4" fmla="*/ 3476348 w 3816659"/>
                <a:gd name="connsiteY4" fmla="*/ 19114 h 508247"/>
                <a:gd name="connsiteX5" fmla="*/ 3816659 w 3816659"/>
                <a:gd name="connsiteY5" fmla="*/ 0 h 508247"/>
                <a:gd name="connsiteX6" fmla="*/ 3816659 w 3816659"/>
                <a:gd name="connsiteY6" fmla="*/ 508247 h 508247"/>
                <a:gd name="connsiteX7" fmla="*/ 0 w 3816659"/>
                <a:gd name="connsiteY7" fmla="*/ 508247 h 508247"/>
                <a:gd name="connsiteX8" fmla="*/ 0 w 3816659"/>
                <a:gd name="connsiteY8" fmla="*/ 0 h 508247"/>
                <a:gd name="connsiteX0" fmla="*/ 0 w 3816659"/>
                <a:gd name="connsiteY0" fmla="*/ 0 h 508247"/>
                <a:gd name="connsiteX1" fmla="*/ 319597 w 3816659"/>
                <a:gd name="connsiteY1" fmla="*/ 1 h 508247"/>
                <a:gd name="connsiteX2" fmla="*/ 315898 w 3816659"/>
                <a:gd name="connsiteY2" fmla="*/ 205547 h 508247"/>
                <a:gd name="connsiteX3" fmla="*/ 3325429 w 3816659"/>
                <a:gd name="connsiteY3" fmla="*/ 214425 h 508247"/>
                <a:gd name="connsiteX4" fmla="*/ 3502981 w 3816659"/>
                <a:gd name="connsiteY4" fmla="*/ 1358 h 508247"/>
                <a:gd name="connsiteX5" fmla="*/ 3816659 w 3816659"/>
                <a:gd name="connsiteY5" fmla="*/ 0 h 508247"/>
                <a:gd name="connsiteX6" fmla="*/ 3816659 w 3816659"/>
                <a:gd name="connsiteY6" fmla="*/ 508247 h 508247"/>
                <a:gd name="connsiteX7" fmla="*/ 0 w 3816659"/>
                <a:gd name="connsiteY7" fmla="*/ 508247 h 508247"/>
                <a:gd name="connsiteX8" fmla="*/ 0 w 3816659"/>
                <a:gd name="connsiteY8" fmla="*/ 0 h 508247"/>
                <a:gd name="connsiteX0" fmla="*/ 0 w 3816659"/>
                <a:gd name="connsiteY0" fmla="*/ 0 h 508247"/>
                <a:gd name="connsiteX1" fmla="*/ 319597 w 3816659"/>
                <a:gd name="connsiteY1" fmla="*/ 1 h 508247"/>
                <a:gd name="connsiteX2" fmla="*/ 315898 w 3816659"/>
                <a:gd name="connsiteY2" fmla="*/ 205547 h 508247"/>
                <a:gd name="connsiteX3" fmla="*/ 3511860 w 3816659"/>
                <a:gd name="connsiteY3" fmla="*/ 214425 h 508247"/>
                <a:gd name="connsiteX4" fmla="*/ 3502981 w 3816659"/>
                <a:gd name="connsiteY4" fmla="*/ 1358 h 508247"/>
                <a:gd name="connsiteX5" fmla="*/ 3816659 w 3816659"/>
                <a:gd name="connsiteY5" fmla="*/ 0 h 508247"/>
                <a:gd name="connsiteX6" fmla="*/ 3816659 w 3816659"/>
                <a:gd name="connsiteY6" fmla="*/ 508247 h 508247"/>
                <a:gd name="connsiteX7" fmla="*/ 0 w 3816659"/>
                <a:gd name="connsiteY7" fmla="*/ 508247 h 508247"/>
                <a:gd name="connsiteX8" fmla="*/ 0 w 3816659"/>
                <a:gd name="connsiteY8" fmla="*/ 0 h 508247"/>
                <a:gd name="connsiteX0" fmla="*/ 0 w 3816659"/>
                <a:gd name="connsiteY0" fmla="*/ 0 h 508247"/>
                <a:gd name="connsiteX1" fmla="*/ 173855 w 3816659"/>
                <a:gd name="connsiteY1" fmla="*/ 1359 h 508247"/>
                <a:gd name="connsiteX2" fmla="*/ 319597 w 3816659"/>
                <a:gd name="connsiteY2" fmla="*/ 1 h 508247"/>
                <a:gd name="connsiteX3" fmla="*/ 315898 w 3816659"/>
                <a:gd name="connsiteY3" fmla="*/ 205547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0 h 508247"/>
                <a:gd name="connsiteX0" fmla="*/ 0 w 3816659"/>
                <a:gd name="connsiteY0" fmla="*/ 0 h 508247"/>
                <a:gd name="connsiteX1" fmla="*/ 173855 w 3816659"/>
                <a:gd name="connsiteY1" fmla="*/ 1359 h 508247"/>
                <a:gd name="connsiteX2" fmla="*/ 319597 w 3816659"/>
                <a:gd name="connsiteY2" fmla="*/ 1 h 508247"/>
                <a:gd name="connsiteX3" fmla="*/ 315898 w 3816659"/>
                <a:gd name="connsiteY3" fmla="*/ 205547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0 h 508247"/>
                <a:gd name="connsiteX0" fmla="*/ 0 w 3816659"/>
                <a:gd name="connsiteY0" fmla="*/ 0 h 508247"/>
                <a:gd name="connsiteX1" fmla="*/ 173855 w 3816659"/>
                <a:gd name="connsiteY1" fmla="*/ 1359 h 508247"/>
                <a:gd name="connsiteX2" fmla="*/ 328474 w 3816659"/>
                <a:gd name="connsiteY2" fmla="*/ 97656 h 508247"/>
                <a:gd name="connsiteX3" fmla="*/ 315898 w 3816659"/>
                <a:gd name="connsiteY3" fmla="*/ 205547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0 h 508247"/>
                <a:gd name="connsiteX0" fmla="*/ 0 w 3816659"/>
                <a:gd name="connsiteY0" fmla="*/ 115410 h 508247"/>
                <a:gd name="connsiteX1" fmla="*/ 173855 w 3816659"/>
                <a:gd name="connsiteY1" fmla="*/ 1359 h 508247"/>
                <a:gd name="connsiteX2" fmla="*/ 328474 w 3816659"/>
                <a:gd name="connsiteY2" fmla="*/ 97656 h 508247"/>
                <a:gd name="connsiteX3" fmla="*/ 315898 w 3816659"/>
                <a:gd name="connsiteY3" fmla="*/ 205547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115410 h 508247"/>
                <a:gd name="connsiteX0" fmla="*/ 0 w 3816659"/>
                <a:gd name="connsiteY0" fmla="*/ 115410 h 508247"/>
                <a:gd name="connsiteX1" fmla="*/ 173855 w 3816659"/>
                <a:gd name="connsiteY1" fmla="*/ 1359 h 508247"/>
                <a:gd name="connsiteX2" fmla="*/ 319596 w 3816659"/>
                <a:gd name="connsiteY2" fmla="*/ 79901 h 508247"/>
                <a:gd name="connsiteX3" fmla="*/ 315898 w 3816659"/>
                <a:gd name="connsiteY3" fmla="*/ 205547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115410 h 508247"/>
                <a:gd name="connsiteX0" fmla="*/ 0 w 3816659"/>
                <a:gd name="connsiteY0" fmla="*/ 115410 h 508247"/>
                <a:gd name="connsiteX1" fmla="*/ 173855 w 3816659"/>
                <a:gd name="connsiteY1" fmla="*/ 1359 h 508247"/>
                <a:gd name="connsiteX2" fmla="*/ 312131 w 3816659"/>
                <a:gd name="connsiteY2" fmla="*/ 98562 h 508247"/>
                <a:gd name="connsiteX3" fmla="*/ 315898 w 3816659"/>
                <a:gd name="connsiteY3" fmla="*/ 205547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115410 h 508247"/>
                <a:gd name="connsiteX0" fmla="*/ 0 w 3816659"/>
                <a:gd name="connsiteY0" fmla="*/ 115410 h 508247"/>
                <a:gd name="connsiteX1" fmla="*/ 151461 w 3816659"/>
                <a:gd name="connsiteY1" fmla="*/ 8823 h 508247"/>
                <a:gd name="connsiteX2" fmla="*/ 312131 w 3816659"/>
                <a:gd name="connsiteY2" fmla="*/ 98562 h 508247"/>
                <a:gd name="connsiteX3" fmla="*/ 315898 w 3816659"/>
                <a:gd name="connsiteY3" fmla="*/ 205547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115410 h 508247"/>
                <a:gd name="connsiteX0" fmla="*/ 0 w 3816659"/>
                <a:gd name="connsiteY0" fmla="*/ 115410 h 508247"/>
                <a:gd name="connsiteX1" fmla="*/ 151461 w 3816659"/>
                <a:gd name="connsiteY1" fmla="*/ 8823 h 508247"/>
                <a:gd name="connsiteX2" fmla="*/ 312131 w 3816659"/>
                <a:gd name="connsiteY2" fmla="*/ 98562 h 508247"/>
                <a:gd name="connsiteX3" fmla="*/ 315898 w 3816659"/>
                <a:gd name="connsiteY3" fmla="*/ 209279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115410 h 508247"/>
                <a:gd name="connsiteX0" fmla="*/ 0 w 3816659"/>
                <a:gd name="connsiteY0" fmla="*/ 115410 h 508247"/>
                <a:gd name="connsiteX1" fmla="*/ 151461 w 3816659"/>
                <a:gd name="connsiteY1" fmla="*/ 8823 h 508247"/>
                <a:gd name="connsiteX2" fmla="*/ 312131 w 3816659"/>
                <a:gd name="connsiteY2" fmla="*/ 128420 h 508247"/>
                <a:gd name="connsiteX3" fmla="*/ 315898 w 3816659"/>
                <a:gd name="connsiteY3" fmla="*/ 209279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115410 h 508247"/>
                <a:gd name="connsiteX0" fmla="*/ 0 w 3816659"/>
                <a:gd name="connsiteY0" fmla="*/ 115410 h 508247"/>
                <a:gd name="connsiteX1" fmla="*/ 188783 w 3816659"/>
                <a:gd name="connsiteY1" fmla="*/ 8823 h 508247"/>
                <a:gd name="connsiteX2" fmla="*/ 312131 w 3816659"/>
                <a:gd name="connsiteY2" fmla="*/ 128420 h 508247"/>
                <a:gd name="connsiteX3" fmla="*/ 315898 w 3816659"/>
                <a:gd name="connsiteY3" fmla="*/ 209279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115410 h 508247"/>
                <a:gd name="connsiteX0" fmla="*/ 0 w 3816659"/>
                <a:gd name="connsiteY0" fmla="*/ 115410 h 508247"/>
                <a:gd name="connsiteX1" fmla="*/ 170121 w 3816659"/>
                <a:gd name="connsiteY1" fmla="*/ 8823 h 508247"/>
                <a:gd name="connsiteX2" fmla="*/ 312131 w 3816659"/>
                <a:gd name="connsiteY2" fmla="*/ 128420 h 508247"/>
                <a:gd name="connsiteX3" fmla="*/ 315898 w 3816659"/>
                <a:gd name="connsiteY3" fmla="*/ 209279 h 508247"/>
                <a:gd name="connsiteX4" fmla="*/ 3511860 w 3816659"/>
                <a:gd name="connsiteY4" fmla="*/ 214425 h 508247"/>
                <a:gd name="connsiteX5" fmla="*/ 3502981 w 3816659"/>
                <a:gd name="connsiteY5" fmla="*/ 1358 h 508247"/>
                <a:gd name="connsiteX6" fmla="*/ 3816659 w 3816659"/>
                <a:gd name="connsiteY6" fmla="*/ 0 h 508247"/>
                <a:gd name="connsiteX7" fmla="*/ 3816659 w 3816659"/>
                <a:gd name="connsiteY7" fmla="*/ 508247 h 508247"/>
                <a:gd name="connsiteX8" fmla="*/ 0 w 3816659"/>
                <a:gd name="connsiteY8" fmla="*/ 508247 h 508247"/>
                <a:gd name="connsiteX9" fmla="*/ 0 w 3816659"/>
                <a:gd name="connsiteY9" fmla="*/ 115410 h 508247"/>
                <a:gd name="connsiteX0" fmla="*/ 0 w 3820391"/>
                <a:gd name="connsiteY0" fmla="*/ 141535 h 508247"/>
                <a:gd name="connsiteX1" fmla="*/ 173853 w 3820391"/>
                <a:gd name="connsiteY1" fmla="*/ 8823 h 508247"/>
                <a:gd name="connsiteX2" fmla="*/ 315863 w 3820391"/>
                <a:gd name="connsiteY2" fmla="*/ 128420 h 508247"/>
                <a:gd name="connsiteX3" fmla="*/ 319630 w 3820391"/>
                <a:gd name="connsiteY3" fmla="*/ 209279 h 508247"/>
                <a:gd name="connsiteX4" fmla="*/ 3515592 w 3820391"/>
                <a:gd name="connsiteY4" fmla="*/ 214425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41535 h 508247"/>
                <a:gd name="connsiteX1" fmla="*/ 173853 w 3820391"/>
                <a:gd name="connsiteY1" fmla="*/ 8823 h 508247"/>
                <a:gd name="connsiteX2" fmla="*/ 315863 w 3820391"/>
                <a:gd name="connsiteY2" fmla="*/ 128420 h 508247"/>
                <a:gd name="connsiteX3" fmla="*/ 327094 w 3820391"/>
                <a:gd name="connsiteY3" fmla="*/ 283924 h 508247"/>
                <a:gd name="connsiteX4" fmla="*/ 3515592 w 3820391"/>
                <a:gd name="connsiteY4" fmla="*/ 214425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41535 h 508247"/>
                <a:gd name="connsiteX1" fmla="*/ 173853 w 3820391"/>
                <a:gd name="connsiteY1" fmla="*/ 8823 h 508247"/>
                <a:gd name="connsiteX2" fmla="*/ 327060 w 3820391"/>
                <a:gd name="connsiteY2" fmla="*/ 124688 h 508247"/>
                <a:gd name="connsiteX3" fmla="*/ 327094 w 3820391"/>
                <a:gd name="connsiteY3" fmla="*/ 283924 h 508247"/>
                <a:gd name="connsiteX4" fmla="*/ 3515592 w 3820391"/>
                <a:gd name="connsiteY4" fmla="*/ 214425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41535 h 508247"/>
                <a:gd name="connsiteX1" fmla="*/ 173853 w 3820391"/>
                <a:gd name="connsiteY1" fmla="*/ 8823 h 508247"/>
                <a:gd name="connsiteX2" fmla="*/ 319595 w 3820391"/>
                <a:gd name="connsiteY2" fmla="*/ 124688 h 508247"/>
                <a:gd name="connsiteX3" fmla="*/ 327094 w 3820391"/>
                <a:gd name="connsiteY3" fmla="*/ 283924 h 508247"/>
                <a:gd name="connsiteX4" fmla="*/ 3515592 w 3820391"/>
                <a:gd name="connsiteY4" fmla="*/ 214425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41535 h 508247"/>
                <a:gd name="connsiteX1" fmla="*/ 173853 w 3820391"/>
                <a:gd name="connsiteY1" fmla="*/ 8823 h 508247"/>
                <a:gd name="connsiteX2" fmla="*/ 319595 w 3820391"/>
                <a:gd name="connsiteY2" fmla="*/ 124688 h 508247"/>
                <a:gd name="connsiteX3" fmla="*/ 327094 w 3820391"/>
                <a:gd name="connsiteY3" fmla="*/ 283924 h 508247"/>
                <a:gd name="connsiteX4" fmla="*/ 3515592 w 3820391"/>
                <a:gd name="connsiteY4" fmla="*/ 214425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41535 h 508247"/>
                <a:gd name="connsiteX1" fmla="*/ 173853 w 3820391"/>
                <a:gd name="connsiteY1" fmla="*/ 8823 h 508247"/>
                <a:gd name="connsiteX2" fmla="*/ 319595 w 3820391"/>
                <a:gd name="connsiteY2" fmla="*/ 124688 h 508247"/>
                <a:gd name="connsiteX3" fmla="*/ 319630 w 3820391"/>
                <a:gd name="connsiteY3" fmla="*/ 287656 h 508247"/>
                <a:gd name="connsiteX4" fmla="*/ 3515592 w 3820391"/>
                <a:gd name="connsiteY4" fmla="*/ 214425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41535 h 508247"/>
                <a:gd name="connsiteX1" fmla="*/ 155192 w 3820391"/>
                <a:gd name="connsiteY1" fmla="*/ 1359 h 508247"/>
                <a:gd name="connsiteX2" fmla="*/ 319595 w 3820391"/>
                <a:gd name="connsiteY2" fmla="*/ 124688 h 508247"/>
                <a:gd name="connsiteX3" fmla="*/ 319630 w 3820391"/>
                <a:gd name="connsiteY3" fmla="*/ 287656 h 508247"/>
                <a:gd name="connsiteX4" fmla="*/ 3515592 w 3820391"/>
                <a:gd name="connsiteY4" fmla="*/ 214425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41535 h 508247"/>
                <a:gd name="connsiteX1" fmla="*/ 155192 w 3820391"/>
                <a:gd name="connsiteY1" fmla="*/ 1359 h 508247"/>
                <a:gd name="connsiteX2" fmla="*/ 315863 w 3820391"/>
                <a:gd name="connsiteY2" fmla="*/ 132152 h 508247"/>
                <a:gd name="connsiteX3" fmla="*/ 319630 w 3820391"/>
                <a:gd name="connsiteY3" fmla="*/ 287656 h 508247"/>
                <a:gd name="connsiteX4" fmla="*/ 3515592 w 3820391"/>
                <a:gd name="connsiteY4" fmla="*/ 214425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41535 h 508247"/>
                <a:gd name="connsiteX1" fmla="*/ 166389 w 3820391"/>
                <a:gd name="connsiteY1" fmla="*/ 1359 h 508247"/>
                <a:gd name="connsiteX2" fmla="*/ 315863 w 3820391"/>
                <a:gd name="connsiteY2" fmla="*/ 132152 h 508247"/>
                <a:gd name="connsiteX3" fmla="*/ 319630 w 3820391"/>
                <a:gd name="connsiteY3" fmla="*/ 287656 h 508247"/>
                <a:gd name="connsiteX4" fmla="*/ 3515592 w 3820391"/>
                <a:gd name="connsiteY4" fmla="*/ 214425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41535 h 508247"/>
                <a:gd name="connsiteX1" fmla="*/ 166389 w 3820391"/>
                <a:gd name="connsiteY1" fmla="*/ 1359 h 508247"/>
                <a:gd name="connsiteX2" fmla="*/ 315863 w 3820391"/>
                <a:gd name="connsiteY2" fmla="*/ 132152 h 508247"/>
                <a:gd name="connsiteX3" fmla="*/ 319630 w 3820391"/>
                <a:gd name="connsiteY3" fmla="*/ 287656 h 508247"/>
                <a:gd name="connsiteX4" fmla="*/ 3504396 w 3820391"/>
                <a:gd name="connsiteY4" fmla="*/ 262944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41535 h 508247"/>
                <a:gd name="connsiteX1" fmla="*/ 166389 w 3820391"/>
                <a:gd name="connsiteY1" fmla="*/ 1359 h 508247"/>
                <a:gd name="connsiteX2" fmla="*/ 315863 w 3820391"/>
                <a:gd name="connsiteY2" fmla="*/ 132152 h 508247"/>
                <a:gd name="connsiteX3" fmla="*/ 319630 w 3820391"/>
                <a:gd name="connsiteY3" fmla="*/ 287656 h 508247"/>
                <a:gd name="connsiteX4" fmla="*/ 3549183 w 3820391"/>
                <a:gd name="connsiteY4" fmla="*/ 277873 h 508247"/>
                <a:gd name="connsiteX5" fmla="*/ 3506713 w 3820391"/>
                <a:gd name="connsiteY5" fmla="*/ 1358 h 508247"/>
                <a:gd name="connsiteX6" fmla="*/ 3820391 w 3820391"/>
                <a:gd name="connsiteY6" fmla="*/ 0 h 508247"/>
                <a:gd name="connsiteX7" fmla="*/ 3820391 w 3820391"/>
                <a:gd name="connsiteY7" fmla="*/ 508247 h 508247"/>
                <a:gd name="connsiteX8" fmla="*/ 3732 w 3820391"/>
                <a:gd name="connsiteY8" fmla="*/ 508247 h 508247"/>
                <a:gd name="connsiteX9" fmla="*/ 0 w 3820391"/>
                <a:gd name="connsiteY9" fmla="*/ 141535 h 508247"/>
                <a:gd name="connsiteX0" fmla="*/ 0 w 3820391"/>
                <a:gd name="connsiteY0" fmla="*/ 151374 h 518086"/>
                <a:gd name="connsiteX1" fmla="*/ 166389 w 3820391"/>
                <a:gd name="connsiteY1" fmla="*/ 11198 h 518086"/>
                <a:gd name="connsiteX2" fmla="*/ 315863 w 3820391"/>
                <a:gd name="connsiteY2" fmla="*/ 141991 h 518086"/>
                <a:gd name="connsiteX3" fmla="*/ 319630 w 3820391"/>
                <a:gd name="connsiteY3" fmla="*/ 297495 h 518086"/>
                <a:gd name="connsiteX4" fmla="*/ 3549183 w 3820391"/>
                <a:gd name="connsiteY4" fmla="*/ 287712 h 518086"/>
                <a:gd name="connsiteX5" fmla="*/ 3555232 w 3820391"/>
                <a:gd name="connsiteY5" fmla="*/ 0 h 518086"/>
                <a:gd name="connsiteX6" fmla="*/ 3820391 w 3820391"/>
                <a:gd name="connsiteY6" fmla="*/ 9839 h 518086"/>
                <a:gd name="connsiteX7" fmla="*/ 3820391 w 3820391"/>
                <a:gd name="connsiteY7" fmla="*/ 518086 h 518086"/>
                <a:gd name="connsiteX8" fmla="*/ 3732 w 3820391"/>
                <a:gd name="connsiteY8" fmla="*/ 518086 h 518086"/>
                <a:gd name="connsiteX9" fmla="*/ 0 w 3820391"/>
                <a:gd name="connsiteY9" fmla="*/ 151374 h 518086"/>
                <a:gd name="connsiteX0" fmla="*/ 0 w 3820391"/>
                <a:gd name="connsiteY0" fmla="*/ 147642 h 514354"/>
                <a:gd name="connsiteX1" fmla="*/ 166389 w 3820391"/>
                <a:gd name="connsiteY1" fmla="*/ 7466 h 514354"/>
                <a:gd name="connsiteX2" fmla="*/ 315863 w 3820391"/>
                <a:gd name="connsiteY2" fmla="*/ 138259 h 514354"/>
                <a:gd name="connsiteX3" fmla="*/ 319630 w 3820391"/>
                <a:gd name="connsiteY3" fmla="*/ 293763 h 514354"/>
                <a:gd name="connsiteX4" fmla="*/ 3549183 w 3820391"/>
                <a:gd name="connsiteY4" fmla="*/ 283980 h 514354"/>
                <a:gd name="connsiteX5" fmla="*/ 3551500 w 3820391"/>
                <a:gd name="connsiteY5" fmla="*/ 0 h 514354"/>
                <a:gd name="connsiteX6" fmla="*/ 3820391 w 3820391"/>
                <a:gd name="connsiteY6" fmla="*/ 6107 h 514354"/>
                <a:gd name="connsiteX7" fmla="*/ 3820391 w 3820391"/>
                <a:gd name="connsiteY7" fmla="*/ 514354 h 514354"/>
                <a:gd name="connsiteX8" fmla="*/ 3732 w 3820391"/>
                <a:gd name="connsiteY8" fmla="*/ 514354 h 514354"/>
                <a:gd name="connsiteX9" fmla="*/ 0 w 3820391"/>
                <a:gd name="connsiteY9" fmla="*/ 147642 h 514354"/>
                <a:gd name="connsiteX0" fmla="*/ 0 w 3820391"/>
                <a:gd name="connsiteY0" fmla="*/ 147642 h 514354"/>
                <a:gd name="connsiteX1" fmla="*/ 166389 w 3820391"/>
                <a:gd name="connsiteY1" fmla="*/ 7466 h 514354"/>
                <a:gd name="connsiteX2" fmla="*/ 315863 w 3820391"/>
                <a:gd name="connsiteY2" fmla="*/ 138259 h 514354"/>
                <a:gd name="connsiteX3" fmla="*/ 319630 w 3820391"/>
                <a:gd name="connsiteY3" fmla="*/ 293763 h 514354"/>
                <a:gd name="connsiteX4" fmla="*/ 3567844 w 3820391"/>
                <a:gd name="connsiteY4" fmla="*/ 287712 h 514354"/>
                <a:gd name="connsiteX5" fmla="*/ 3551500 w 3820391"/>
                <a:gd name="connsiteY5" fmla="*/ 0 h 514354"/>
                <a:gd name="connsiteX6" fmla="*/ 3820391 w 3820391"/>
                <a:gd name="connsiteY6" fmla="*/ 6107 h 514354"/>
                <a:gd name="connsiteX7" fmla="*/ 3820391 w 3820391"/>
                <a:gd name="connsiteY7" fmla="*/ 514354 h 514354"/>
                <a:gd name="connsiteX8" fmla="*/ 3732 w 3820391"/>
                <a:gd name="connsiteY8" fmla="*/ 514354 h 514354"/>
                <a:gd name="connsiteX9" fmla="*/ 0 w 3820391"/>
                <a:gd name="connsiteY9" fmla="*/ 147642 h 514354"/>
                <a:gd name="connsiteX0" fmla="*/ 0 w 3820391"/>
                <a:gd name="connsiteY0" fmla="*/ 151374 h 518086"/>
                <a:gd name="connsiteX1" fmla="*/ 166389 w 3820391"/>
                <a:gd name="connsiteY1" fmla="*/ 11198 h 518086"/>
                <a:gd name="connsiteX2" fmla="*/ 315863 w 3820391"/>
                <a:gd name="connsiteY2" fmla="*/ 141991 h 518086"/>
                <a:gd name="connsiteX3" fmla="*/ 319630 w 3820391"/>
                <a:gd name="connsiteY3" fmla="*/ 297495 h 518086"/>
                <a:gd name="connsiteX4" fmla="*/ 3567844 w 3820391"/>
                <a:gd name="connsiteY4" fmla="*/ 291444 h 518086"/>
                <a:gd name="connsiteX5" fmla="*/ 3573893 w 3820391"/>
                <a:gd name="connsiteY5" fmla="*/ 0 h 518086"/>
                <a:gd name="connsiteX6" fmla="*/ 3820391 w 3820391"/>
                <a:gd name="connsiteY6" fmla="*/ 9839 h 518086"/>
                <a:gd name="connsiteX7" fmla="*/ 3820391 w 3820391"/>
                <a:gd name="connsiteY7" fmla="*/ 518086 h 518086"/>
                <a:gd name="connsiteX8" fmla="*/ 3732 w 3820391"/>
                <a:gd name="connsiteY8" fmla="*/ 518086 h 518086"/>
                <a:gd name="connsiteX9" fmla="*/ 0 w 3820391"/>
                <a:gd name="connsiteY9" fmla="*/ 151374 h 518086"/>
                <a:gd name="connsiteX0" fmla="*/ 0 w 3820391"/>
                <a:gd name="connsiteY0" fmla="*/ 151374 h 518086"/>
                <a:gd name="connsiteX1" fmla="*/ 166389 w 3820391"/>
                <a:gd name="connsiteY1" fmla="*/ 11198 h 518086"/>
                <a:gd name="connsiteX2" fmla="*/ 315863 w 3820391"/>
                <a:gd name="connsiteY2" fmla="*/ 141991 h 518086"/>
                <a:gd name="connsiteX3" fmla="*/ 297236 w 3820391"/>
                <a:gd name="connsiteY3" fmla="*/ 297495 h 518086"/>
                <a:gd name="connsiteX4" fmla="*/ 3567844 w 3820391"/>
                <a:gd name="connsiteY4" fmla="*/ 291444 h 518086"/>
                <a:gd name="connsiteX5" fmla="*/ 3573893 w 3820391"/>
                <a:gd name="connsiteY5" fmla="*/ 0 h 518086"/>
                <a:gd name="connsiteX6" fmla="*/ 3820391 w 3820391"/>
                <a:gd name="connsiteY6" fmla="*/ 9839 h 518086"/>
                <a:gd name="connsiteX7" fmla="*/ 3820391 w 3820391"/>
                <a:gd name="connsiteY7" fmla="*/ 518086 h 518086"/>
                <a:gd name="connsiteX8" fmla="*/ 3732 w 3820391"/>
                <a:gd name="connsiteY8" fmla="*/ 518086 h 518086"/>
                <a:gd name="connsiteX9" fmla="*/ 0 w 3820391"/>
                <a:gd name="connsiteY9" fmla="*/ 151374 h 518086"/>
                <a:gd name="connsiteX0" fmla="*/ 0 w 3820391"/>
                <a:gd name="connsiteY0" fmla="*/ 151374 h 518086"/>
                <a:gd name="connsiteX1" fmla="*/ 166389 w 3820391"/>
                <a:gd name="connsiteY1" fmla="*/ 11198 h 518086"/>
                <a:gd name="connsiteX2" fmla="*/ 308398 w 3820391"/>
                <a:gd name="connsiteY2" fmla="*/ 149456 h 518086"/>
                <a:gd name="connsiteX3" fmla="*/ 297236 w 3820391"/>
                <a:gd name="connsiteY3" fmla="*/ 297495 h 518086"/>
                <a:gd name="connsiteX4" fmla="*/ 3567844 w 3820391"/>
                <a:gd name="connsiteY4" fmla="*/ 291444 h 518086"/>
                <a:gd name="connsiteX5" fmla="*/ 3573893 w 3820391"/>
                <a:gd name="connsiteY5" fmla="*/ 0 h 518086"/>
                <a:gd name="connsiteX6" fmla="*/ 3820391 w 3820391"/>
                <a:gd name="connsiteY6" fmla="*/ 9839 h 518086"/>
                <a:gd name="connsiteX7" fmla="*/ 3820391 w 3820391"/>
                <a:gd name="connsiteY7" fmla="*/ 518086 h 518086"/>
                <a:gd name="connsiteX8" fmla="*/ 3732 w 3820391"/>
                <a:gd name="connsiteY8" fmla="*/ 518086 h 518086"/>
                <a:gd name="connsiteX9" fmla="*/ 0 w 3820391"/>
                <a:gd name="connsiteY9" fmla="*/ 151374 h 518086"/>
                <a:gd name="connsiteX0" fmla="*/ 0 w 3820391"/>
                <a:gd name="connsiteY0" fmla="*/ 151374 h 518086"/>
                <a:gd name="connsiteX1" fmla="*/ 166389 w 3820391"/>
                <a:gd name="connsiteY1" fmla="*/ 11198 h 518086"/>
                <a:gd name="connsiteX2" fmla="*/ 300934 w 3820391"/>
                <a:gd name="connsiteY2" fmla="*/ 160653 h 518086"/>
                <a:gd name="connsiteX3" fmla="*/ 297236 w 3820391"/>
                <a:gd name="connsiteY3" fmla="*/ 297495 h 518086"/>
                <a:gd name="connsiteX4" fmla="*/ 3567844 w 3820391"/>
                <a:gd name="connsiteY4" fmla="*/ 291444 h 518086"/>
                <a:gd name="connsiteX5" fmla="*/ 3573893 w 3820391"/>
                <a:gd name="connsiteY5" fmla="*/ 0 h 518086"/>
                <a:gd name="connsiteX6" fmla="*/ 3820391 w 3820391"/>
                <a:gd name="connsiteY6" fmla="*/ 9839 h 518086"/>
                <a:gd name="connsiteX7" fmla="*/ 3820391 w 3820391"/>
                <a:gd name="connsiteY7" fmla="*/ 518086 h 518086"/>
                <a:gd name="connsiteX8" fmla="*/ 3732 w 3820391"/>
                <a:gd name="connsiteY8" fmla="*/ 518086 h 518086"/>
                <a:gd name="connsiteX9" fmla="*/ 0 w 3820391"/>
                <a:gd name="connsiteY9" fmla="*/ 151374 h 518086"/>
                <a:gd name="connsiteX0" fmla="*/ 0 w 3820391"/>
                <a:gd name="connsiteY0" fmla="*/ 151374 h 518086"/>
                <a:gd name="connsiteX1" fmla="*/ 155193 w 3820391"/>
                <a:gd name="connsiteY1" fmla="*/ 7465 h 518086"/>
                <a:gd name="connsiteX2" fmla="*/ 300934 w 3820391"/>
                <a:gd name="connsiteY2" fmla="*/ 160653 h 518086"/>
                <a:gd name="connsiteX3" fmla="*/ 297236 w 3820391"/>
                <a:gd name="connsiteY3" fmla="*/ 297495 h 518086"/>
                <a:gd name="connsiteX4" fmla="*/ 3567844 w 3820391"/>
                <a:gd name="connsiteY4" fmla="*/ 291444 h 518086"/>
                <a:gd name="connsiteX5" fmla="*/ 3573893 w 3820391"/>
                <a:gd name="connsiteY5" fmla="*/ 0 h 518086"/>
                <a:gd name="connsiteX6" fmla="*/ 3820391 w 3820391"/>
                <a:gd name="connsiteY6" fmla="*/ 9839 h 518086"/>
                <a:gd name="connsiteX7" fmla="*/ 3820391 w 3820391"/>
                <a:gd name="connsiteY7" fmla="*/ 518086 h 518086"/>
                <a:gd name="connsiteX8" fmla="*/ 3732 w 3820391"/>
                <a:gd name="connsiteY8" fmla="*/ 518086 h 518086"/>
                <a:gd name="connsiteX9" fmla="*/ 0 w 3820391"/>
                <a:gd name="connsiteY9" fmla="*/ 151374 h 518086"/>
                <a:gd name="connsiteX0" fmla="*/ 0 w 3820391"/>
                <a:gd name="connsiteY0" fmla="*/ 151374 h 518086"/>
                <a:gd name="connsiteX1" fmla="*/ 155193 w 3820391"/>
                <a:gd name="connsiteY1" fmla="*/ 7465 h 518086"/>
                <a:gd name="connsiteX2" fmla="*/ 293470 w 3820391"/>
                <a:gd name="connsiteY2" fmla="*/ 160653 h 518086"/>
                <a:gd name="connsiteX3" fmla="*/ 297236 w 3820391"/>
                <a:gd name="connsiteY3" fmla="*/ 297495 h 518086"/>
                <a:gd name="connsiteX4" fmla="*/ 3567844 w 3820391"/>
                <a:gd name="connsiteY4" fmla="*/ 291444 h 518086"/>
                <a:gd name="connsiteX5" fmla="*/ 3573893 w 3820391"/>
                <a:gd name="connsiteY5" fmla="*/ 0 h 518086"/>
                <a:gd name="connsiteX6" fmla="*/ 3820391 w 3820391"/>
                <a:gd name="connsiteY6" fmla="*/ 9839 h 518086"/>
                <a:gd name="connsiteX7" fmla="*/ 3820391 w 3820391"/>
                <a:gd name="connsiteY7" fmla="*/ 518086 h 518086"/>
                <a:gd name="connsiteX8" fmla="*/ 3732 w 3820391"/>
                <a:gd name="connsiteY8" fmla="*/ 518086 h 518086"/>
                <a:gd name="connsiteX9" fmla="*/ 0 w 3820391"/>
                <a:gd name="connsiteY9" fmla="*/ 151374 h 518086"/>
                <a:gd name="connsiteX0" fmla="*/ 0 w 3820391"/>
                <a:gd name="connsiteY0" fmla="*/ 156464 h 523176"/>
                <a:gd name="connsiteX1" fmla="*/ 155193 w 3820391"/>
                <a:gd name="connsiteY1" fmla="*/ 12555 h 523176"/>
                <a:gd name="connsiteX2" fmla="*/ 293470 w 3820391"/>
                <a:gd name="connsiteY2" fmla="*/ 165743 h 523176"/>
                <a:gd name="connsiteX3" fmla="*/ 297236 w 3820391"/>
                <a:gd name="connsiteY3" fmla="*/ 302585 h 523176"/>
                <a:gd name="connsiteX4" fmla="*/ 3567844 w 3820391"/>
                <a:gd name="connsiteY4" fmla="*/ 296534 h 523176"/>
                <a:gd name="connsiteX5" fmla="*/ 3573893 w 3820391"/>
                <a:gd name="connsiteY5" fmla="*/ 5090 h 523176"/>
                <a:gd name="connsiteX6" fmla="*/ 3820391 w 3820391"/>
                <a:gd name="connsiteY6" fmla="*/ 0 h 523176"/>
                <a:gd name="connsiteX7" fmla="*/ 3820391 w 3820391"/>
                <a:gd name="connsiteY7" fmla="*/ 523176 h 523176"/>
                <a:gd name="connsiteX8" fmla="*/ 3732 w 3820391"/>
                <a:gd name="connsiteY8" fmla="*/ 523176 h 523176"/>
                <a:gd name="connsiteX9" fmla="*/ 0 w 3820391"/>
                <a:gd name="connsiteY9" fmla="*/ 156464 h 52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20391" h="523176">
                  <a:moveTo>
                    <a:pt x="0" y="156464"/>
                  </a:moveTo>
                  <a:lnTo>
                    <a:pt x="155193" y="12555"/>
                  </a:lnTo>
                  <a:lnTo>
                    <a:pt x="293470" y="165743"/>
                  </a:lnTo>
                  <a:cubicBezTo>
                    <a:pt x="293481" y="218822"/>
                    <a:pt x="297225" y="249506"/>
                    <a:pt x="297236" y="302585"/>
                  </a:cubicBezTo>
                  <a:lnTo>
                    <a:pt x="3567844" y="296534"/>
                  </a:lnTo>
                  <a:cubicBezTo>
                    <a:pt x="3568616" y="209339"/>
                    <a:pt x="3573121" y="92285"/>
                    <a:pt x="3573893" y="5090"/>
                  </a:cubicBezTo>
                  <a:lnTo>
                    <a:pt x="3820391" y="0"/>
                  </a:lnTo>
                  <a:lnTo>
                    <a:pt x="3820391" y="523176"/>
                  </a:lnTo>
                  <a:lnTo>
                    <a:pt x="3732" y="523176"/>
                  </a:lnTo>
                  <a:lnTo>
                    <a:pt x="0" y="156464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</a:rPr>
                <a:t>О б р а т н а я    с в я з ь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8EDEE2B1-D06B-5ED8-8DC6-237979EB10EA}"/>
                </a:ext>
              </a:extLst>
            </p:cNvPr>
            <p:cNvSpPr/>
            <p:nvPr/>
          </p:nvSpPr>
          <p:spPr>
            <a:xfrm>
              <a:off x="9735845" y="2130640"/>
              <a:ext cx="1858392" cy="72796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700" b="1" dirty="0"/>
                <a:t>Управляемый</a:t>
              </a:r>
              <a:r>
                <a:rPr lang="ru-RU" sz="1700" dirty="0"/>
                <a:t> объект (субъект)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15B6109B-64D7-0B58-E5B6-A3612765CEFF}"/>
              </a:ext>
            </a:extLst>
          </p:cNvPr>
          <p:cNvGrpSpPr/>
          <p:nvPr/>
        </p:nvGrpSpPr>
        <p:grpSpPr>
          <a:xfrm>
            <a:off x="6222584" y="3396161"/>
            <a:ext cx="5052914" cy="3473188"/>
            <a:chOff x="8092561" y="2754787"/>
            <a:chExt cx="3603534" cy="216175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03710F7-17EE-CBB0-0A04-D615FFA0D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5253" r="7640" b="18620"/>
            <a:stretch/>
          </p:blipFill>
          <p:spPr>
            <a:xfrm>
              <a:off x="8092561" y="2754787"/>
              <a:ext cx="3603534" cy="2161759"/>
            </a:xfrm>
            <a:prstGeom prst="rect">
              <a:avLst/>
            </a:prstGeom>
          </p:spPr>
        </p:pic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4990710-0877-96DA-F8E8-4BA66F07ED6F}"/>
                </a:ext>
              </a:extLst>
            </p:cNvPr>
            <p:cNvSpPr/>
            <p:nvPr/>
          </p:nvSpPr>
          <p:spPr>
            <a:xfrm>
              <a:off x="10777604" y="3516268"/>
              <a:ext cx="918491" cy="1400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53A6A10A-0862-4613-D775-35938885B2DD}"/>
                </a:ext>
              </a:extLst>
            </p:cNvPr>
            <p:cNvSpPr/>
            <p:nvPr/>
          </p:nvSpPr>
          <p:spPr>
            <a:xfrm>
              <a:off x="9884804" y="3952874"/>
              <a:ext cx="918491" cy="963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884E62B0-7208-28CF-65DE-27BBF2C97F69}"/>
                </a:ext>
              </a:extLst>
            </p:cNvPr>
            <p:cNvSpPr/>
            <p:nvPr/>
          </p:nvSpPr>
          <p:spPr>
            <a:xfrm>
              <a:off x="8975837" y="4448175"/>
              <a:ext cx="918491" cy="468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EF088B7-FE78-A292-036D-005656E10858}"/>
              </a:ext>
            </a:extLst>
          </p:cNvPr>
          <p:cNvSpPr txBox="1"/>
          <p:nvPr/>
        </p:nvSpPr>
        <p:spPr>
          <a:xfrm>
            <a:off x="4684124" y="3258961"/>
            <a:ext cx="46692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II</a:t>
            </a:r>
            <a:r>
              <a:rPr lang="ru-RU" sz="3200" dirty="0"/>
              <a:t>. Возникновение </a:t>
            </a:r>
            <a:br>
              <a:rPr lang="ru-RU" sz="3200" dirty="0"/>
            </a:br>
            <a:r>
              <a:rPr lang="ru-RU" sz="3200" b="1" dirty="0"/>
              <a:t>теории управления </a:t>
            </a:r>
            <a:br>
              <a:rPr lang="ru-RU" sz="3200" b="1" dirty="0"/>
            </a:br>
            <a:r>
              <a:rPr lang="ru-RU" sz="3200" dirty="0"/>
              <a:t>и</a:t>
            </a:r>
            <a:r>
              <a:rPr lang="ru-RU" sz="3200" b="1" dirty="0"/>
              <a:t> технологий </a:t>
            </a:r>
            <a:br>
              <a:rPr lang="ru-RU" sz="3200" b="1" dirty="0"/>
            </a:br>
            <a:r>
              <a:rPr lang="ru-RU" sz="3200" b="1" dirty="0"/>
              <a:t>управления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33B2A8-857D-EE4B-22ED-D3CA84465372}"/>
              </a:ext>
            </a:extLst>
          </p:cNvPr>
          <p:cNvSpPr txBox="1"/>
          <p:nvPr/>
        </p:nvSpPr>
        <p:spPr>
          <a:xfrm>
            <a:off x="7947688" y="5642529"/>
            <a:ext cx="3884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III</a:t>
            </a:r>
            <a:r>
              <a:rPr lang="ru-RU" sz="3200" dirty="0"/>
              <a:t>. Технологии </a:t>
            </a:r>
            <a:r>
              <a:rPr lang="ru-RU" sz="3200" b="1" dirty="0"/>
              <a:t>Умного управление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74AC6E7-766C-2A43-B38B-250CF8871EF1}"/>
              </a:ext>
            </a:extLst>
          </p:cNvPr>
          <p:cNvSpPr/>
          <p:nvPr/>
        </p:nvSpPr>
        <p:spPr>
          <a:xfrm>
            <a:off x="400840" y="1529208"/>
            <a:ext cx="3800475" cy="4029075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6F775F3-6D4C-D6A4-FD7C-C61F20B7D5CF}"/>
              </a:ext>
            </a:extLst>
          </p:cNvPr>
          <p:cNvGrpSpPr/>
          <p:nvPr/>
        </p:nvGrpSpPr>
        <p:grpSpPr>
          <a:xfrm>
            <a:off x="851006" y="2016643"/>
            <a:ext cx="2933600" cy="2966592"/>
            <a:chOff x="832916" y="1912865"/>
            <a:chExt cx="2933600" cy="2966592"/>
          </a:xfrm>
        </p:grpSpPr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BE09E7ED-8F9E-A43F-C4E8-7E387B22D5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916" y="1912865"/>
              <a:ext cx="0" cy="296659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01520E04-4425-E93C-7AE2-EC4707E5FD67}"/>
                </a:ext>
              </a:extLst>
            </p:cNvPr>
            <p:cNvCxnSpPr>
              <a:cxnSpLocks/>
            </p:cNvCxnSpPr>
            <p:nvPr/>
          </p:nvCxnSpPr>
          <p:spPr>
            <a:xfrm>
              <a:off x="832916" y="4879457"/>
              <a:ext cx="2933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EFDE8833-D4EC-CD98-E844-40EDB9598157}"/>
              </a:ext>
            </a:extLst>
          </p:cNvPr>
          <p:cNvSpPr/>
          <p:nvPr/>
        </p:nvSpPr>
        <p:spPr>
          <a:xfrm>
            <a:off x="893655" y="2258254"/>
            <a:ext cx="2821096" cy="2676525"/>
          </a:xfrm>
          <a:custGeom>
            <a:avLst/>
            <a:gdLst>
              <a:gd name="connsiteX0" fmla="*/ 0 w 2924175"/>
              <a:gd name="connsiteY0" fmla="*/ 2676525 h 2677754"/>
              <a:gd name="connsiteX1" fmla="*/ 1123950 w 2924175"/>
              <a:gd name="connsiteY1" fmla="*/ 2647950 h 2677754"/>
              <a:gd name="connsiteX2" fmla="*/ 1781175 w 2924175"/>
              <a:gd name="connsiteY2" fmla="*/ 2476500 h 2677754"/>
              <a:gd name="connsiteX3" fmla="*/ 2438400 w 2924175"/>
              <a:gd name="connsiteY3" fmla="*/ 1809750 h 2677754"/>
              <a:gd name="connsiteX4" fmla="*/ 2924175 w 2924175"/>
              <a:gd name="connsiteY4" fmla="*/ 0 h 2677754"/>
              <a:gd name="connsiteX0" fmla="*/ 0 w 2924175"/>
              <a:gd name="connsiteY0" fmla="*/ 2676525 h 2721156"/>
              <a:gd name="connsiteX1" fmla="*/ 1123950 w 2924175"/>
              <a:gd name="connsiteY1" fmla="*/ 2647950 h 2721156"/>
              <a:gd name="connsiteX2" fmla="*/ 2438400 w 2924175"/>
              <a:gd name="connsiteY2" fmla="*/ 1809750 h 2721156"/>
              <a:gd name="connsiteX3" fmla="*/ 2924175 w 2924175"/>
              <a:gd name="connsiteY3" fmla="*/ 0 h 2721156"/>
              <a:gd name="connsiteX0" fmla="*/ 0 w 2924175"/>
              <a:gd name="connsiteY0" fmla="*/ 2676525 h 2707560"/>
              <a:gd name="connsiteX1" fmla="*/ 1123950 w 2924175"/>
              <a:gd name="connsiteY1" fmla="*/ 2647950 h 2707560"/>
              <a:gd name="connsiteX2" fmla="*/ 2438400 w 2924175"/>
              <a:gd name="connsiteY2" fmla="*/ 1809750 h 2707560"/>
              <a:gd name="connsiteX3" fmla="*/ 2924175 w 2924175"/>
              <a:gd name="connsiteY3" fmla="*/ 0 h 2707560"/>
              <a:gd name="connsiteX0" fmla="*/ 0 w 2924175"/>
              <a:gd name="connsiteY0" fmla="*/ 2676525 h 2676525"/>
              <a:gd name="connsiteX1" fmla="*/ 2438400 w 2924175"/>
              <a:gd name="connsiteY1" fmla="*/ 1809750 h 2676525"/>
              <a:gd name="connsiteX2" fmla="*/ 2924175 w 2924175"/>
              <a:gd name="connsiteY2" fmla="*/ 0 h 2676525"/>
              <a:gd name="connsiteX0" fmla="*/ 0 w 2924175"/>
              <a:gd name="connsiteY0" fmla="*/ 2676525 h 2676525"/>
              <a:gd name="connsiteX1" fmla="*/ 2438400 w 2924175"/>
              <a:gd name="connsiteY1" fmla="*/ 1809750 h 2676525"/>
              <a:gd name="connsiteX2" fmla="*/ 2924175 w 2924175"/>
              <a:gd name="connsiteY2" fmla="*/ 0 h 2676525"/>
              <a:gd name="connsiteX0" fmla="*/ 0 w 2924175"/>
              <a:gd name="connsiteY0" fmla="*/ 2676525 h 2676525"/>
              <a:gd name="connsiteX1" fmla="*/ 2924175 w 2924175"/>
              <a:gd name="connsiteY1" fmla="*/ 0 h 2676525"/>
              <a:gd name="connsiteX0" fmla="*/ 0 w 2924175"/>
              <a:gd name="connsiteY0" fmla="*/ 2676525 h 2676525"/>
              <a:gd name="connsiteX1" fmla="*/ 1885950 w 2924175"/>
              <a:gd name="connsiteY1" fmla="*/ 2162176 h 2676525"/>
              <a:gd name="connsiteX2" fmla="*/ 2924175 w 2924175"/>
              <a:gd name="connsiteY2" fmla="*/ 0 h 2676525"/>
              <a:gd name="connsiteX0" fmla="*/ 0 w 2924175"/>
              <a:gd name="connsiteY0" fmla="*/ 2676525 h 2676525"/>
              <a:gd name="connsiteX1" fmla="*/ 1885950 w 2924175"/>
              <a:gd name="connsiteY1" fmla="*/ 2162176 h 2676525"/>
              <a:gd name="connsiteX2" fmla="*/ 2924175 w 2924175"/>
              <a:gd name="connsiteY2" fmla="*/ 0 h 2676525"/>
              <a:gd name="connsiteX0" fmla="*/ 0 w 2924175"/>
              <a:gd name="connsiteY0" fmla="*/ 2676525 h 2676525"/>
              <a:gd name="connsiteX1" fmla="*/ 1885950 w 2924175"/>
              <a:gd name="connsiteY1" fmla="*/ 2162176 h 2676525"/>
              <a:gd name="connsiteX2" fmla="*/ 2924175 w 2924175"/>
              <a:gd name="connsiteY2" fmla="*/ 0 h 2676525"/>
              <a:gd name="connsiteX0" fmla="*/ 0 w 2924175"/>
              <a:gd name="connsiteY0" fmla="*/ 2676525 h 2676525"/>
              <a:gd name="connsiteX1" fmla="*/ 2924175 w 2924175"/>
              <a:gd name="connsiteY1" fmla="*/ 0 h 2676525"/>
              <a:gd name="connsiteX0" fmla="*/ 0 w 2924175"/>
              <a:gd name="connsiteY0" fmla="*/ 2676525 h 2676525"/>
              <a:gd name="connsiteX1" fmla="*/ 2924175 w 2924175"/>
              <a:gd name="connsiteY1" fmla="*/ 0 h 2676525"/>
              <a:gd name="connsiteX0" fmla="*/ 0 w 2924175"/>
              <a:gd name="connsiteY0" fmla="*/ 2676525 h 2676525"/>
              <a:gd name="connsiteX1" fmla="*/ 2924175 w 2924175"/>
              <a:gd name="connsiteY1" fmla="*/ 0 h 2676525"/>
              <a:gd name="connsiteX0" fmla="*/ 0 w 2924175"/>
              <a:gd name="connsiteY0" fmla="*/ 2676525 h 2676525"/>
              <a:gd name="connsiteX1" fmla="*/ 2924175 w 2924175"/>
              <a:gd name="connsiteY1" fmla="*/ 0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4175" h="2676525">
                <a:moveTo>
                  <a:pt x="0" y="2676525"/>
                </a:moveTo>
                <a:cubicBezTo>
                  <a:pt x="1450975" y="2603500"/>
                  <a:pt x="2682875" y="2292350"/>
                  <a:pt x="2924175" y="0"/>
                </a:cubicBezTo>
              </a:path>
            </a:pathLst>
          </a:custGeom>
          <a:ln w="28575">
            <a:solidFill>
              <a:srgbClr val="EC732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2BA6B8E7-BAA2-4AFD-DCAC-343C799FABFE}"/>
              </a:ext>
            </a:extLst>
          </p:cNvPr>
          <p:cNvCxnSpPr/>
          <p:nvPr/>
        </p:nvCxnSpPr>
        <p:spPr>
          <a:xfrm>
            <a:off x="2447925" y="4619594"/>
            <a:ext cx="0" cy="36364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9867301D-0818-925D-232A-3016AEB42AC1}"/>
              </a:ext>
            </a:extLst>
          </p:cNvPr>
          <p:cNvCxnSpPr>
            <a:cxnSpLocks/>
          </p:cNvCxnSpPr>
          <p:nvPr/>
        </p:nvCxnSpPr>
        <p:spPr>
          <a:xfrm>
            <a:off x="3000375" y="4229100"/>
            <a:ext cx="0" cy="75413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437B126-6E37-C0DC-6638-6B04D445F54C}"/>
              </a:ext>
            </a:extLst>
          </p:cNvPr>
          <p:cNvSpPr txBox="1"/>
          <p:nvPr/>
        </p:nvSpPr>
        <p:spPr>
          <a:xfrm flipH="1">
            <a:off x="2064591" y="4951734"/>
            <a:ext cx="76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XIX </a:t>
            </a:r>
            <a:r>
              <a:rPr lang="ru-RU" dirty="0"/>
              <a:t>в.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F91075-9AA6-3EE7-C994-6766CFCB223D}"/>
              </a:ext>
            </a:extLst>
          </p:cNvPr>
          <p:cNvSpPr txBox="1"/>
          <p:nvPr/>
        </p:nvSpPr>
        <p:spPr>
          <a:xfrm flipH="1">
            <a:off x="2826272" y="4951734"/>
            <a:ext cx="76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XXI </a:t>
            </a:r>
            <a:r>
              <a:rPr lang="ru-RU" dirty="0"/>
              <a:t>в.</a:t>
            </a:r>
          </a:p>
        </p:txBody>
      </p:sp>
    </p:spTree>
    <p:extLst>
      <p:ext uri="{BB962C8B-B14F-4D97-AF65-F5344CB8AC3E}">
        <p14:creationId xmlns:p14="http://schemas.microsoft.com/office/powerpoint/2010/main" val="4688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внутренний, стена, стол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6C7619F-588C-48CD-B2E8-AE153882F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4" t="13537" r="3865" b="6277"/>
          <a:stretch/>
        </p:blipFill>
        <p:spPr>
          <a:xfrm>
            <a:off x="2154139" y="2620371"/>
            <a:ext cx="3185652" cy="2005780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E2CB9E-AEDF-450E-858D-C9D390851030}"/>
              </a:ext>
            </a:extLst>
          </p:cNvPr>
          <p:cNvSpPr txBox="1"/>
          <p:nvPr/>
        </p:nvSpPr>
        <p:spPr>
          <a:xfrm>
            <a:off x="545132" y="368710"/>
            <a:ext cx="6377459" cy="8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«Бытие определяет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сознание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Карл Маркс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22E29-A4C6-4F3F-B15C-AF6E3DA2E3E7}"/>
              </a:ext>
            </a:extLst>
          </p:cNvPr>
          <p:cNvSpPr txBox="1"/>
          <p:nvPr/>
        </p:nvSpPr>
        <p:spPr>
          <a:xfrm>
            <a:off x="545132" y="1740450"/>
            <a:ext cx="6403666" cy="879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Бытие определяет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поведение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Современная интерпретация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049E62D5-DA7F-49FB-914B-BA17CAF5A0DE}"/>
              </a:ext>
            </a:extLst>
          </p:cNvPr>
          <p:cNvSpPr/>
          <p:nvPr/>
        </p:nvSpPr>
        <p:spPr>
          <a:xfrm>
            <a:off x="4059018" y="847717"/>
            <a:ext cx="744218" cy="961101"/>
          </a:xfrm>
          <a:prstGeom prst="downArrow">
            <a:avLst>
              <a:gd name="adj1" fmla="val 79432"/>
              <a:gd name="adj2" fmla="val 70669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5B272-54EA-49D8-AE77-B5996621CAE5}"/>
              </a:ext>
            </a:extLst>
          </p:cNvPr>
          <p:cNvSpPr txBox="1"/>
          <p:nvPr/>
        </p:nvSpPr>
        <p:spPr>
          <a:xfrm>
            <a:off x="724888" y="4831440"/>
            <a:ext cx="6377459" cy="17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ru-RU" sz="3200" b="1" u="sng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УМНОЕ  УПРАВЛЕНИЕ</a:t>
            </a:r>
            <a:r>
              <a:rPr lang="ru-RU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меняет ПОВЕДЕНИЕ 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человека в нужную для общества сторону</a:t>
            </a: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8E035D2B-A6DF-448B-85B2-32BEEDCE1E6C}"/>
              </a:ext>
            </a:extLst>
          </p:cNvPr>
          <p:cNvSpPr txBox="1">
            <a:spLocks/>
          </p:cNvSpPr>
          <p:nvPr/>
        </p:nvSpPr>
        <p:spPr>
          <a:xfrm>
            <a:off x="10390238" y="108154"/>
            <a:ext cx="292510" cy="260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54219F-8D36-4AC1-93A0-A984C0D6C202}" type="slidenum">
              <a:rPr lang="ru-RU" sz="1800" b="1">
                <a:solidFill>
                  <a:schemeClr val="bg1"/>
                </a:solidFill>
              </a:rPr>
              <a:pPr/>
              <a:t>4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6C75BF-C6EC-B898-DD3D-695F736EE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18884"/>
          <a:stretch/>
        </p:blipFill>
        <p:spPr>
          <a:xfrm>
            <a:off x="7556429" y="-31072"/>
            <a:ext cx="4635571" cy="688907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85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6CBB56-8535-73B3-CE2E-677E111C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471" y="0"/>
            <a:ext cx="10515600" cy="1103969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Значение управления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31422FD-F892-F8EC-BAF1-D826D0673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18884"/>
          <a:stretch/>
        </p:blipFill>
        <p:spPr>
          <a:xfrm>
            <a:off x="20" y="-8878"/>
            <a:ext cx="4635571" cy="6889072"/>
          </a:xfrm>
          <a:prstGeom prst="rect">
            <a:avLst/>
          </a:prstGeom>
          <a:effectLst/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34C5E10-BF32-5222-8EF5-D04FAEB5809A}"/>
              </a:ext>
            </a:extLst>
          </p:cNvPr>
          <p:cNvGrpSpPr/>
          <p:nvPr/>
        </p:nvGrpSpPr>
        <p:grpSpPr>
          <a:xfrm>
            <a:off x="4981574" y="1914525"/>
            <a:ext cx="3003458" cy="584775"/>
            <a:chOff x="4981574" y="1914525"/>
            <a:chExt cx="3003458" cy="5847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BC98B7-F96D-BA4D-E376-794D02FF0ABB}"/>
                </a:ext>
              </a:extLst>
            </p:cNvPr>
            <p:cNvSpPr txBox="1"/>
            <p:nvPr/>
          </p:nvSpPr>
          <p:spPr>
            <a:xfrm>
              <a:off x="4981574" y="1914525"/>
              <a:ext cx="2019300" cy="58477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3200" dirty="0"/>
                <a:t>Ресурсы</a:t>
              </a:r>
            </a:p>
          </p:txBody>
        </p:sp>
        <p:sp>
          <p:nvSpPr>
            <p:cNvPr id="3" name="Стрелка: вправо 2">
              <a:extLst>
                <a:ext uri="{FF2B5EF4-FFF2-40B4-BE49-F238E27FC236}">
                  <a16:creationId xmlns:a16="http://schemas.microsoft.com/office/drawing/2014/main" id="{D352BDDB-368E-3E9D-5F0F-3C4364239F93}"/>
                </a:ext>
              </a:extLst>
            </p:cNvPr>
            <p:cNvSpPr/>
            <p:nvPr/>
          </p:nvSpPr>
          <p:spPr>
            <a:xfrm>
              <a:off x="7127781" y="2073562"/>
              <a:ext cx="857251" cy="266700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5357878-D7F1-B7DD-6912-365ED411CA97}"/>
              </a:ext>
            </a:extLst>
          </p:cNvPr>
          <p:cNvGrpSpPr/>
          <p:nvPr/>
        </p:nvGrpSpPr>
        <p:grpSpPr>
          <a:xfrm>
            <a:off x="4981574" y="3534240"/>
            <a:ext cx="3003458" cy="584775"/>
            <a:chOff x="4981574" y="3128963"/>
            <a:chExt cx="3003458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087A12-CDC0-67D2-CFC7-DC3205790F37}"/>
                </a:ext>
              </a:extLst>
            </p:cNvPr>
            <p:cNvSpPr txBox="1"/>
            <p:nvPr/>
          </p:nvSpPr>
          <p:spPr>
            <a:xfrm>
              <a:off x="4981574" y="3128963"/>
              <a:ext cx="2019300" cy="58477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3200" dirty="0"/>
                <a:t>Люди</a:t>
              </a:r>
            </a:p>
          </p:txBody>
        </p:sp>
        <p:sp>
          <p:nvSpPr>
            <p:cNvPr id="21" name="Стрелка: вправо 20">
              <a:extLst>
                <a:ext uri="{FF2B5EF4-FFF2-40B4-BE49-F238E27FC236}">
                  <a16:creationId xmlns:a16="http://schemas.microsoft.com/office/drawing/2014/main" id="{A84209AD-CF28-99BB-D5BB-EFFC54FE0B1A}"/>
                </a:ext>
              </a:extLst>
            </p:cNvPr>
            <p:cNvSpPr/>
            <p:nvPr/>
          </p:nvSpPr>
          <p:spPr>
            <a:xfrm>
              <a:off x="7127781" y="3288000"/>
              <a:ext cx="857251" cy="266700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C963903-2A64-3E75-E79B-024449635D17}"/>
              </a:ext>
            </a:extLst>
          </p:cNvPr>
          <p:cNvGrpSpPr/>
          <p:nvPr/>
        </p:nvGrpSpPr>
        <p:grpSpPr>
          <a:xfrm>
            <a:off x="4819649" y="5153955"/>
            <a:ext cx="3165383" cy="584775"/>
            <a:chOff x="4819649" y="4343400"/>
            <a:chExt cx="3165383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0D0B3D-8FB3-054E-218B-2FF5AA889B48}"/>
                </a:ext>
              </a:extLst>
            </p:cNvPr>
            <p:cNvSpPr txBox="1"/>
            <p:nvPr/>
          </p:nvSpPr>
          <p:spPr>
            <a:xfrm>
              <a:off x="4819649" y="4343400"/>
              <a:ext cx="2181225" cy="58477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3200" dirty="0"/>
                <a:t>Технологии</a:t>
              </a:r>
            </a:p>
          </p:txBody>
        </p:sp>
        <p:sp>
          <p:nvSpPr>
            <p:cNvPr id="22" name="Стрелка: вправо 21">
              <a:extLst>
                <a:ext uri="{FF2B5EF4-FFF2-40B4-BE49-F238E27FC236}">
                  <a16:creationId xmlns:a16="http://schemas.microsoft.com/office/drawing/2014/main" id="{5C0C7D5A-5EA0-5D8B-EBF7-3A2DC37C5974}"/>
                </a:ext>
              </a:extLst>
            </p:cNvPr>
            <p:cNvSpPr/>
            <p:nvPr/>
          </p:nvSpPr>
          <p:spPr>
            <a:xfrm>
              <a:off x="7127781" y="4502437"/>
              <a:ext cx="857251" cy="266700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F07E3C-DDC1-DF3A-B095-2470599060A0}"/>
              </a:ext>
            </a:extLst>
          </p:cNvPr>
          <p:cNvCxnSpPr>
            <a:cxnSpLocks/>
            <a:stCxn id="3" idx="3"/>
            <a:endCxn id="22" idx="3"/>
          </p:cNvCxnSpPr>
          <p:nvPr/>
        </p:nvCxnSpPr>
        <p:spPr>
          <a:xfrm>
            <a:off x="7985032" y="2206912"/>
            <a:ext cx="0" cy="3239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DD5E5714-1DF6-1E9F-E4AA-2608AAAEDEF4}"/>
              </a:ext>
            </a:extLst>
          </p:cNvPr>
          <p:cNvSpPr/>
          <p:nvPr/>
        </p:nvSpPr>
        <p:spPr>
          <a:xfrm>
            <a:off x="7985032" y="3686622"/>
            <a:ext cx="2019299" cy="266700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F6EB0C-013A-164F-56B3-43BCBF279105}"/>
              </a:ext>
            </a:extLst>
          </p:cNvPr>
          <p:cNvSpPr txBox="1"/>
          <p:nvPr/>
        </p:nvSpPr>
        <p:spPr>
          <a:xfrm>
            <a:off x="10013771" y="3281363"/>
            <a:ext cx="2019300" cy="10772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Уровень жизни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27ACF60-1054-2FA3-372B-9C6CCA7DE1EA}"/>
              </a:ext>
            </a:extLst>
          </p:cNvPr>
          <p:cNvGrpSpPr/>
          <p:nvPr/>
        </p:nvGrpSpPr>
        <p:grpSpPr>
          <a:xfrm>
            <a:off x="7985031" y="1380396"/>
            <a:ext cx="1693224" cy="4447066"/>
            <a:chOff x="7985031" y="2135272"/>
            <a:chExt cx="1501869" cy="2859092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304DF32-0264-EBB9-5C38-6EEBFAEB971D}"/>
                </a:ext>
              </a:extLst>
            </p:cNvPr>
            <p:cNvSpPr/>
            <p:nvPr/>
          </p:nvSpPr>
          <p:spPr>
            <a:xfrm>
              <a:off x="7985033" y="2667000"/>
              <a:ext cx="1012035" cy="23241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86B43C69-1B1A-DEE1-4672-916FFD287325}"/>
                </a:ext>
              </a:extLst>
            </p:cNvPr>
            <p:cNvSpPr/>
            <p:nvPr/>
          </p:nvSpPr>
          <p:spPr>
            <a:xfrm>
              <a:off x="7985031" y="2135272"/>
              <a:ext cx="1501869" cy="531908"/>
            </a:xfrm>
            <a:prstGeom prst="parallelogram">
              <a:avLst>
                <a:gd name="adj" fmla="val 67982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араллелограмм 32">
              <a:extLst>
                <a:ext uri="{FF2B5EF4-FFF2-40B4-BE49-F238E27FC236}">
                  <a16:creationId xmlns:a16="http://schemas.microsoft.com/office/drawing/2014/main" id="{370024CF-F084-90C8-D84A-C75B0F16A82B}"/>
                </a:ext>
              </a:extLst>
            </p:cNvPr>
            <p:cNvSpPr/>
            <p:nvPr/>
          </p:nvSpPr>
          <p:spPr>
            <a:xfrm rot="16200000" flipV="1">
              <a:off x="7818715" y="3326181"/>
              <a:ext cx="2854912" cy="481454"/>
            </a:xfrm>
            <a:prstGeom prst="parallelogram">
              <a:avLst>
                <a:gd name="adj" fmla="val 149618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8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B6CBB56-8535-73B3-CE2E-677E111C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471" y="0"/>
            <a:ext cx="10515600" cy="1103969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Значение управления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31422FD-F892-F8EC-BAF1-D826D0673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18884"/>
          <a:stretch/>
        </p:blipFill>
        <p:spPr>
          <a:xfrm>
            <a:off x="20" y="-8878"/>
            <a:ext cx="4635571" cy="6889072"/>
          </a:xfrm>
          <a:prstGeom prst="rect">
            <a:avLst/>
          </a:prstGeom>
          <a:effectLst/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34C5E10-BF32-5222-8EF5-D04FAEB5809A}"/>
              </a:ext>
            </a:extLst>
          </p:cNvPr>
          <p:cNvGrpSpPr/>
          <p:nvPr/>
        </p:nvGrpSpPr>
        <p:grpSpPr>
          <a:xfrm>
            <a:off x="4981574" y="1914525"/>
            <a:ext cx="3003458" cy="584775"/>
            <a:chOff x="4981574" y="1914525"/>
            <a:chExt cx="3003458" cy="58477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CBC98B7-F96D-BA4D-E376-794D02FF0ABB}"/>
                </a:ext>
              </a:extLst>
            </p:cNvPr>
            <p:cNvSpPr txBox="1"/>
            <p:nvPr/>
          </p:nvSpPr>
          <p:spPr>
            <a:xfrm>
              <a:off x="4981574" y="1914525"/>
              <a:ext cx="2019300" cy="58477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3200" dirty="0"/>
                <a:t>Ресурсы</a:t>
              </a:r>
            </a:p>
          </p:txBody>
        </p:sp>
        <p:sp>
          <p:nvSpPr>
            <p:cNvPr id="3" name="Стрелка: вправо 2">
              <a:extLst>
                <a:ext uri="{FF2B5EF4-FFF2-40B4-BE49-F238E27FC236}">
                  <a16:creationId xmlns:a16="http://schemas.microsoft.com/office/drawing/2014/main" id="{D352BDDB-368E-3E9D-5F0F-3C4364239F93}"/>
                </a:ext>
              </a:extLst>
            </p:cNvPr>
            <p:cNvSpPr/>
            <p:nvPr/>
          </p:nvSpPr>
          <p:spPr>
            <a:xfrm>
              <a:off x="7127781" y="2073562"/>
              <a:ext cx="857251" cy="266700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5357878-D7F1-B7DD-6912-365ED411CA97}"/>
              </a:ext>
            </a:extLst>
          </p:cNvPr>
          <p:cNvGrpSpPr/>
          <p:nvPr/>
        </p:nvGrpSpPr>
        <p:grpSpPr>
          <a:xfrm>
            <a:off x="4981574" y="3534240"/>
            <a:ext cx="3003458" cy="584775"/>
            <a:chOff x="4981574" y="3128963"/>
            <a:chExt cx="3003458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087A12-CDC0-67D2-CFC7-DC3205790F37}"/>
                </a:ext>
              </a:extLst>
            </p:cNvPr>
            <p:cNvSpPr txBox="1"/>
            <p:nvPr/>
          </p:nvSpPr>
          <p:spPr>
            <a:xfrm>
              <a:off x="4981574" y="3128963"/>
              <a:ext cx="2019300" cy="58477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3200" dirty="0"/>
                <a:t>Люди</a:t>
              </a:r>
            </a:p>
          </p:txBody>
        </p:sp>
        <p:sp>
          <p:nvSpPr>
            <p:cNvPr id="21" name="Стрелка: вправо 20">
              <a:extLst>
                <a:ext uri="{FF2B5EF4-FFF2-40B4-BE49-F238E27FC236}">
                  <a16:creationId xmlns:a16="http://schemas.microsoft.com/office/drawing/2014/main" id="{A84209AD-CF28-99BB-D5BB-EFFC54FE0B1A}"/>
                </a:ext>
              </a:extLst>
            </p:cNvPr>
            <p:cNvSpPr/>
            <p:nvPr/>
          </p:nvSpPr>
          <p:spPr>
            <a:xfrm>
              <a:off x="7127781" y="3288000"/>
              <a:ext cx="857251" cy="266700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C963903-2A64-3E75-E79B-024449635D17}"/>
              </a:ext>
            </a:extLst>
          </p:cNvPr>
          <p:cNvGrpSpPr/>
          <p:nvPr/>
        </p:nvGrpSpPr>
        <p:grpSpPr>
          <a:xfrm>
            <a:off x="4819649" y="5153955"/>
            <a:ext cx="3165383" cy="584775"/>
            <a:chOff x="4819649" y="4343400"/>
            <a:chExt cx="3165383" cy="584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0D0B3D-8FB3-054E-218B-2FF5AA889B48}"/>
                </a:ext>
              </a:extLst>
            </p:cNvPr>
            <p:cNvSpPr txBox="1"/>
            <p:nvPr/>
          </p:nvSpPr>
          <p:spPr>
            <a:xfrm>
              <a:off x="4819649" y="4343400"/>
              <a:ext cx="2181225" cy="58477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ru-RU" sz="3200" dirty="0"/>
                <a:t>Технологии</a:t>
              </a:r>
            </a:p>
          </p:txBody>
        </p:sp>
        <p:sp>
          <p:nvSpPr>
            <p:cNvPr id="22" name="Стрелка: вправо 21">
              <a:extLst>
                <a:ext uri="{FF2B5EF4-FFF2-40B4-BE49-F238E27FC236}">
                  <a16:creationId xmlns:a16="http://schemas.microsoft.com/office/drawing/2014/main" id="{5C0C7D5A-5EA0-5D8B-EBF7-3A2DC37C5974}"/>
                </a:ext>
              </a:extLst>
            </p:cNvPr>
            <p:cNvSpPr/>
            <p:nvPr/>
          </p:nvSpPr>
          <p:spPr>
            <a:xfrm>
              <a:off x="7127781" y="4502437"/>
              <a:ext cx="857251" cy="266700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F07E3C-DDC1-DF3A-B095-2470599060A0}"/>
              </a:ext>
            </a:extLst>
          </p:cNvPr>
          <p:cNvCxnSpPr>
            <a:cxnSpLocks/>
            <a:stCxn id="3" idx="3"/>
            <a:endCxn id="22" idx="3"/>
          </p:cNvCxnSpPr>
          <p:nvPr/>
        </p:nvCxnSpPr>
        <p:spPr>
          <a:xfrm>
            <a:off x="7985032" y="2206912"/>
            <a:ext cx="0" cy="32394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id="{DD5E5714-1DF6-1E9F-E4AA-2608AAAEDEF4}"/>
              </a:ext>
            </a:extLst>
          </p:cNvPr>
          <p:cNvSpPr/>
          <p:nvPr/>
        </p:nvSpPr>
        <p:spPr>
          <a:xfrm>
            <a:off x="9687695" y="3686622"/>
            <a:ext cx="316636" cy="266700"/>
          </a:xfrm>
          <a:prstGeom prst="rightArrow">
            <a:avLst>
              <a:gd name="adj1" fmla="val 100000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F6EB0C-013A-164F-56B3-43BCBF279105}"/>
              </a:ext>
            </a:extLst>
          </p:cNvPr>
          <p:cNvSpPr txBox="1"/>
          <p:nvPr/>
        </p:nvSpPr>
        <p:spPr>
          <a:xfrm>
            <a:off x="10013771" y="3281363"/>
            <a:ext cx="2019300" cy="107721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Уровень жизни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16E78-2E9E-5E12-1E96-199B877984C3}"/>
              </a:ext>
            </a:extLst>
          </p:cNvPr>
          <p:cNvSpPr txBox="1"/>
          <p:nvPr/>
        </p:nvSpPr>
        <p:spPr>
          <a:xfrm>
            <a:off x="9235158" y="1783943"/>
            <a:ext cx="464101" cy="284907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Механизм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B212DD-E0E4-51B2-C8A4-DC5C6D36A09C}"/>
              </a:ext>
            </a:extLst>
          </p:cNvPr>
          <p:cNvSpPr txBox="1"/>
          <p:nvPr/>
        </p:nvSpPr>
        <p:spPr>
          <a:xfrm>
            <a:off x="7919245" y="2849837"/>
            <a:ext cx="464101" cy="312959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err="1"/>
              <a:t>упрвления</a:t>
            </a:r>
            <a:endParaRPr lang="ru-RU" b="1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F610788-0AF7-E2E8-7D57-B5CAC9226D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46000"/>
          </a:blip>
          <a:stretch>
            <a:fillRect/>
          </a:stretch>
        </p:blipFill>
        <p:spPr>
          <a:xfrm rot="16200000">
            <a:off x="8102509" y="3839717"/>
            <a:ext cx="1651687" cy="11293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B2985CF-E529-BB04-C6AF-E607B607A75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46000"/>
          </a:blip>
          <a:stretch>
            <a:fillRect/>
          </a:stretch>
        </p:blipFill>
        <p:spPr>
          <a:xfrm rot="16200000">
            <a:off x="7974309" y="2311574"/>
            <a:ext cx="1651687" cy="1129359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27ACF60-1054-2FA3-372B-9C6CCA7DE1EA}"/>
              </a:ext>
            </a:extLst>
          </p:cNvPr>
          <p:cNvGrpSpPr/>
          <p:nvPr/>
        </p:nvGrpSpPr>
        <p:grpSpPr>
          <a:xfrm>
            <a:off x="7985031" y="1380396"/>
            <a:ext cx="1693224" cy="4447066"/>
            <a:chOff x="7985031" y="2135272"/>
            <a:chExt cx="1501869" cy="2859092"/>
          </a:xfrm>
          <a:noFill/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0304DF32-0264-EBB9-5C38-6EEBFAEB971D}"/>
                </a:ext>
              </a:extLst>
            </p:cNvPr>
            <p:cNvSpPr/>
            <p:nvPr/>
          </p:nvSpPr>
          <p:spPr>
            <a:xfrm>
              <a:off x="7985033" y="2667000"/>
              <a:ext cx="1012035" cy="2324100"/>
            </a:xfrm>
            <a:prstGeom prst="rect">
              <a:avLst/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араллелограмм 23">
              <a:extLst>
                <a:ext uri="{FF2B5EF4-FFF2-40B4-BE49-F238E27FC236}">
                  <a16:creationId xmlns:a16="http://schemas.microsoft.com/office/drawing/2014/main" id="{86B43C69-1B1A-DEE1-4672-916FFD287325}"/>
                </a:ext>
              </a:extLst>
            </p:cNvPr>
            <p:cNvSpPr/>
            <p:nvPr/>
          </p:nvSpPr>
          <p:spPr>
            <a:xfrm>
              <a:off x="7985031" y="2135272"/>
              <a:ext cx="1501869" cy="531908"/>
            </a:xfrm>
            <a:prstGeom prst="parallelogram">
              <a:avLst>
                <a:gd name="adj" fmla="val 67982"/>
              </a:avLst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араллелограмм 32">
              <a:extLst>
                <a:ext uri="{FF2B5EF4-FFF2-40B4-BE49-F238E27FC236}">
                  <a16:creationId xmlns:a16="http://schemas.microsoft.com/office/drawing/2014/main" id="{370024CF-F084-90C8-D84A-C75B0F16A82B}"/>
                </a:ext>
              </a:extLst>
            </p:cNvPr>
            <p:cNvSpPr/>
            <p:nvPr/>
          </p:nvSpPr>
          <p:spPr>
            <a:xfrm rot="16200000" flipV="1">
              <a:off x="7818715" y="3326181"/>
              <a:ext cx="2854912" cy="481454"/>
            </a:xfrm>
            <a:prstGeom prst="parallelogram">
              <a:avLst>
                <a:gd name="adj" fmla="val 149618"/>
              </a:avLst>
            </a:prstGeom>
            <a:grp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5142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>
            <a:extLst>
              <a:ext uri="{FF2B5EF4-FFF2-40B4-BE49-F238E27FC236}">
                <a16:creationId xmlns:a16="http://schemas.microsoft.com/office/drawing/2014/main" id="{C42DF5F1-8B91-45DF-8AA9-5EDF77E2A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390188" y="107950"/>
            <a:ext cx="2921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4CA142-4D95-413E-A94E-30C9CFF33BD7}" type="slidenum">
              <a:rPr lang="ru-RU" altLang="ru-RU" sz="1800" b="1">
                <a:solidFill>
                  <a:schemeClr val="bg1"/>
                </a:solidFill>
              </a:rPr>
              <a:pPr/>
              <a:t>7</a:t>
            </a:fld>
            <a:endParaRPr lang="ru-RU" altLang="ru-RU" sz="1800" b="1">
              <a:solidFill>
                <a:schemeClr val="bg1"/>
              </a:solidFill>
            </a:endParaRPr>
          </a:p>
        </p:txBody>
      </p:sp>
      <p:pic>
        <p:nvPicPr>
          <p:cNvPr id="5124" name="Рисунок 6">
            <a:extLst>
              <a:ext uri="{FF2B5EF4-FFF2-40B4-BE49-F238E27FC236}">
                <a16:creationId xmlns:a16="http://schemas.microsoft.com/office/drawing/2014/main" id="{896811EC-6971-4BE4-9E89-A81073B2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44" y="3073006"/>
            <a:ext cx="21431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>
            <a:extLst>
              <a:ext uri="{FF2B5EF4-FFF2-40B4-BE49-F238E27FC236}">
                <a16:creationId xmlns:a16="http://schemas.microsoft.com/office/drawing/2014/main" id="{86DFD57D-6144-4AA3-91D2-6542E44E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5" y="1835686"/>
            <a:ext cx="17145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D3C8A3F-ECAC-D8A1-96B7-0C47A77539FD}"/>
              </a:ext>
            </a:extLst>
          </p:cNvPr>
          <p:cNvGrpSpPr/>
          <p:nvPr/>
        </p:nvGrpSpPr>
        <p:grpSpPr>
          <a:xfrm>
            <a:off x="0" y="1"/>
            <a:ext cx="12192001" cy="1715703"/>
            <a:chOff x="11372" y="1"/>
            <a:chExt cx="12105571" cy="171570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3DA304E-2EB9-DF2C-6AF7-E25F7860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364078" y="-352704"/>
              <a:ext cx="1715702" cy="242111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354BFB2-F563-BE17-67C7-9BA2DFB9E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2785190" y="-352704"/>
              <a:ext cx="1715702" cy="242111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15002DC-D09F-DBEF-CB57-1E6147739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5205094" y="-362795"/>
              <a:ext cx="1715702" cy="244129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152442B-B1C2-D6D5-519A-45D9CE28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7627420" y="-352704"/>
              <a:ext cx="1715702" cy="2421113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717364E-439A-63C6-7D7F-FECAD98ED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10048536" y="-352704"/>
              <a:ext cx="1715702" cy="2421113"/>
            </a:xfrm>
            <a:prstGeom prst="rect">
              <a:avLst/>
            </a:prstGeom>
          </p:spPr>
        </p:pic>
      </p:grp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B4E5393F-6CEE-40A3-989F-7714A72D3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090984"/>
              </p:ext>
            </p:extLst>
          </p:nvPr>
        </p:nvGraphicFramePr>
        <p:xfrm>
          <a:off x="1799555" y="1150374"/>
          <a:ext cx="8318090" cy="570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172C9FA-9E32-4BAC-B2B2-7DE2579C41A4}"/>
              </a:ext>
            </a:extLst>
          </p:cNvPr>
          <p:cNvGrpSpPr/>
          <p:nvPr/>
        </p:nvGrpSpPr>
        <p:grpSpPr>
          <a:xfrm>
            <a:off x="0" y="1"/>
            <a:ext cx="12192000" cy="1715703"/>
            <a:chOff x="11372" y="1"/>
            <a:chExt cx="12105571" cy="171570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DEAE1D7-92E8-4EC4-AC2A-3EE8BF985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364078" y="-352704"/>
              <a:ext cx="1715702" cy="2421113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36FF39F-8EB1-4E7E-A27A-8685293B8D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2785192" y="-352704"/>
              <a:ext cx="1715702" cy="2421113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3126E7A-3CB2-4F61-B6F8-881804F1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5205094" y="-362795"/>
              <a:ext cx="1715702" cy="244129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025C0F2-5FA9-40CD-85F0-AF256DA9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7627421" y="-352704"/>
              <a:ext cx="1715702" cy="242111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A195F56-9DE2-44B9-AC8E-67E1419C0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10048536" y="-352704"/>
              <a:ext cx="1715702" cy="2421113"/>
            </a:xfrm>
            <a:prstGeom prst="rect">
              <a:avLst/>
            </a:prstGeom>
          </p:spPr>
        </p:pic>
      </p:grp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F506EEC0-3935-D4A7-49E9-86B64127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38" y="592929"/>
            <a:ext cx="5841762" cy="757308"/>
          </a:xfrm>
          <a:solidFill>
            <a:schemeClr val="tx1">
              <a:lumMod val="75000"/>
              <a:lumOff val="25000"/>
              <a:alpha val="36863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Механизмы управления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89102D-2959-382F-72C7-AC1BA42086FC}"/>
              </a:ext>
            </a:extLst>
          </p:cNvPr>
          <p:cNvSpPr txBox="1"/>
          <p:nvPr/>
        </p:nvSpPr>
        <p:spPr>
          <a:xfrm>
            <a:off x="254239" y="1879924"/>
            <a:ext cx="50185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Механизм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управления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– 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это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совокупность правил и процедур принятия Центром решений, влияющих на поведение активных экономических агентов – в частности, сообщаемую ими информацию и выбираемые ими действия.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831F88-B533-68AD-2C12-6884339D1D3F}"/>
              </a:ext>
            </a:extLst>
          </p:cNvPr>
          <p:cNvSpPr txBox="1"/>
          <p:nvPr/>
        </p:nvSpPr>
        <p:spPr>
          <a:xfrm>
            <a:off x="254239" y="3843410"/>
            <a:ext cx="5018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Механизм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управления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– 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это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алгоритм, дающий одинаковый результат при одинаковых начальных данных.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35843A-780C-AC32-A57F-A0E5A37C4487}"/>
              </a:ext>
            </a:extLst>
          </p:cNvPr>
          <p:cNvSpPr txBox="1"/>
          <p:nvPr/>
        </p:nvSpPr>
        <p:spPr>
          <a:xfrm>
            <a:off x="254238" y="4975900"/>
            <a:ext cx="50185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Механизм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честной игры 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YS Text"/>
              </a:rPr>
              <a:t>неманипулируемый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)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–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обеспечивает сообщение исполнителями достоверной информации.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D498C6-D95F-F509-9984-8C94A31DD1EE}"/>
              </a:ext>
            </a:extLst>
          </p:cNvPr>
          <p:cNvSpPr txBox="1"/>
          <p:nvPr/>
        </p:nvSpPr>
        <p:spPr>
          <a:xfrm>
            <a:off x="254238" y="6108391"/>
            <a:ext cx="5018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Согласованный механизм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– </a:t>
            </a:r>
            <a:r>
              <a:rPr lang="ru-RU" i="0" dirty="0">
                <a:solidFill>
                  <a:srgbClr val="333333"/>
                </a:solidFill>
                <a:effectLst/>
                <a:latin typeface="YS Text"/>
              </a:rPr>
              <a:t>назначаемый руководителем план выгоден исполнителям.</a:t>
            </a:r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CCE7144-EAC1-72D8-C2CA-E056EE32471E}"/>
              </a:ext>
            </a:extLst>
          </p:cNvPr>
          <p:cNvSpPr/>
          <p:nvPr/>
        </p:nvSpPr>
        <p:spPr>
          <a:xfrm>
            <a:off x="6373160" y="3525485"/>
            <a:ext cx="3215221" cy="3215221"/>
          </a:xfrm>
          <a:prstGeom prst="ellipse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Механизмы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честной игры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CEF9166F-41C4-E1D2-8520-C77FD24CADCF}"/>
              </a:ext>
            </a:extLst>
          </p:cNvPr>
          <p:cNvSpPr/>
          <p:nvPr/>
        </p:nvSpPr>
        <p:spPr>
          <a:xfrm>
            <a:off x="8543795" y="3525485"/>
            <a:ext cx="3215221" cy="3215221"/>
          </a:xfrm>
          <a:prstGeom prst="ellipse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Согласованные механизмы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F2C38C4E-A028-5CFC-CDFE-8945ECD7C833}"/>
              </a:ext>
            </a:extLst>
          </p:cNvPr>
          <p:cNvSpPr/>
          <p:nvPr/>
        </p:nvSpPr>
        <p:spPr>
          <a:xfrm>
            <a:off x="7458478" y="1786317"/>
            <a:ext cx="3215221" cy="3215221"/>
          </a:xfrm>
          <a:prstGeom prst="ellipse">
            <a:avLst/>
          </a:prstGeom>
          <a:solidFill>
            <a:srgbClr val="FF66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Эффективные механизмы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384742A-1A9B-32BD-9AA2-987D88A1907F}"/>
              </a:ext>
            </a:extLst>
          </p:cNvPr>
          <p:cNvCxnSpPr>
            <a:cxnSpLocks/>
          </p:cNvCxnSpPr>
          <p:nvPr/>
        </p:nvCxnSpPr>
        <p:spPr>
          <a:xfrm>
            <a:off x="6853727" y="3500469"/>
            <a:ext cx="2076628" cy="9946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9013BD7-6258-13E5-D7BF-A7FF41D5D0AC}"/>
              </a:ext>
            </a:extLst>
          </p:cNvPr>
          <p:cNvSpPr txBox="1"/>
          <p:nvPr/>
        </p:nvSpPr>
        <p:spPr>
          <a:xfrm>
            <a:off x="5578132" y="3009349"/>
            <a:ext cx="1450785" cy="6463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Правильные механизмы</a:t>
            </a:r>
          </a:p>
        </p:txBody>
      </p:sp>
    </p:spTree>
    <p:extLst>
      <p:ext uri="{BB962C8B-B14F-4D97-AF65-F5344CB8AC3E}">
        <p14:creationId xmlns:p14="http://schemas.microsoft.com/office/powerpoint/2010/main" val="23611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 animBg="1"/>
      <p:bldP spid="26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>
            <a:extLst>
              <a:ext uri="{FF2B5EF4-FFF2-40B4-BE49-F238E27FC236}">
                <a16:creationId xmlns:a16="http://schemas.microsoft.com/office/drawing/2014/main" id="{C42DF5F1-8B91-45DF-8AA9-5EDF77E2A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0390188" y="107950"/>
            <a:ext cx="2921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84CA142-4D95-413E-A94E-30C9CFF33BD7}" type="slidenum">
              <a:rPr lang="ru-RU" altLang="ru-RU" sz="1800" b="1">
                <a:solidFill>
                  <a:schemeClr val="bg1"/>
                </a:solidFill>
              </a:rPr>
              <a:pPr/>
              <a:t>9</a:t>
            </a:fld>
            <a:endParaRPr lang="ru-RU" altLang="ru-RU" sz="1800" b="1">
              <a:solidFill>
                <a:schemeClr val="bg1"/>
              </a:solidFill>
            </a:endParaRPr>
          </a:p>
        </p:txBody>
      </p:sp>
      <p:pic>
        <p:nvPicPr>
          <p:cNvPr id="5124" name="Рисунок 6">
            <a:extLst>
              <a:ext uri="{FF2B5EF4-FFF2-40B4-BE49-F238E27FC236}">
                <a16:creationId xmlns:a16="http://schemas.microsoft.com/office/drawing/2014/main" id="{896811EC-6971-4BE4-9E89-A81073B2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602612"/>
            <a:ext cx="2906346" cy="350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>
            <a:extLst>
              <a:ext uri="{FF2B5EF4-FFF2-40B4-BE49-F238E27FC236}">
                <a16:creationId xmlns:a16="http://schemas.microsoft.com/office/drawing/2014/main" id="{86DFD57D-6144-4AA3-91D2-6542E44E1A5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8" y="2602612"/>
            <a:ext cx="2566583" cy="350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D3C8A3F-ECAC-D8A1-96B7-0C47A77539FD}"/>
              </a:ext>
            </a:extLst>
          </p:cNvPr>
          <p:cNvGrpSpPr/>
          <p:nvPr/>
        </p:nvGrpSpPr>
        <p:grpSpPr>
          <a:xfrm>
            <a:off x="0" y="1"/>
            <a:ext cx="12192001" cy="1715703"/>
            <a:chOff x="11372" y="1"/>
            <a:chExt cx="12105571" cy="171570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3DA304E-2EB9-DF2C-6AF7-E25F7860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364078" y="-352704"/>
              <a:ext cx="1715702" cy="242111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354BFB2-F563-BE17-67C7-9BA2DFB9E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2785190" y="-352704"/>
              <a:ext cx="1715702" cy="2421113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15002DC-D09F-DBEF-CB57-1E6147739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5205094" y="-362795"/>
              <a:ext cx="1715702" cy="244129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152442B-B1C2-D6D5-519A-45D9CE289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7627420" y="-352704"/>
              <a:ext cx="1715702" cy="2421113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B717364E-439A-63C6-7D7F-FECAD98ED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" r="18884"/>
            <a:stretch/>
          </p:blipFill>
          <p:spPr>
            <a:xfrm rot="5400000">
              <a:off x="10048536" y="-352704"/>
              <a:ext cx="1715702" cy="2421113"/>
            </a:xfrm>
            <a:prstGeom prst="rect">
              <a:avLst/>
            </a:prstGeom>
          </p:spPr>
        </p:pic>
      </p:grpSp>
      <p:sp>
        <p:nvSpPr>
          <p:cNvPr id="13" name="Заголовок 16">
            <a:extLst>
              <a:ext uri="{FF2B5EF4-FFF2-40B4-BE49-F238E27FC236}">
                <a16:creationId xmlns:a16="http://schemas.microsoft.com/office/drawing/2014/main" id="{04304C03-4FA3-859A-04EC-B090AE7C4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38" y="592929"/>
            <a:ext cx="8280162" cy="757308"/>
          </a:xfrm>
          <a:solidFill>
            <a:schemeClr val="tx1">
              <a:lumMod val="75000"/>
              <a:lumOff val="25000"/>
              <a:alpha val="36863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Человек  </a:t>
            </a:r>
            <a:r>
              <a:rPr lang="en-US" b="1" dirty="0">
                <a:solidFill>
                  <a:schemeClr val="bg1"/>
                </a:solidFill>
              </a:rPr>
              <a:t>VS</a:t>
            </a:r>
            <a:r>
              <a:rPr lang="ru-RU" b="1" dirty="0">
                <a:solidFill>
                  <a:schemeClr val="bg1"/>
                </a:solidFill>
              </a:rPr>
              <a:t>  искусственный интеллект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26FB8CAF-777B-6862-9064-4D31578C4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74539"/>
              </p:ext>
            </p:extLst>
          </p:nvPr>
        </p:nvGraphicFramePr>
        <p:xfrm>
          <a:off x="3507032" y="2029968"/>
          <a:ext cx="5175494" cy="4475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747">
                  <a:extLst>
                    <a:ext uri="{9D8B030D-6E8A-4147-A177-3AD203B41FA5}">
                      <a16:colId xmlns:a16="http://schemas.microsoft.com/office/drawing/2014/main" val="4114575142"/>
                    </a:ext>
                  </a:extLst>
                </a:gridCol>
                <a:gridCol w="2587747">
                  <a:extLst>
                    <a:ext uri="{9D8B030D-6E8A-4147-A177-3AD203B41FA5}">
                      <a16:colId xmlns:a16="http://schemas.microsoft.com/office/drawing/2014/main" val="747622774"/>
                    </a:ext>
                  </a:extLst>
                </a:gridCol>
              </a:tblGrid>
              <a:tr h="22450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Может учитывать при принятии решения плохо формализуемые 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аспекты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Может быстро 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 точно обрабатывать огромные объемы данных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38286"/>
                  </a:ext>
                </a:extLst>
              </a:tr>
              <a:tr h="223060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Отвечает </a:t>
                      </a:r>
                      <a:br>
                        <a:rPr lang="ru-RU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за принятое </a:t>
                      </a:r>
                      <a:br>
                        <a:rPr lang="ru-RU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решение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Не отвечает </a:t>
                      </a:r>
                      <a:br>
                        <a:rPr lang="ru-RU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за принятое </a:t>
                      </a:r>
                      <a:br>
                        <a:rPr lang="ru-RU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решение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01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264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580</Words>
  <Application>Microsoft Office PowerPoint</Application>
  <PresentationFormat>Широкоэкранный</PresentationFormat>
  <Paragraphs>92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YS Text</vt:lpstr>
      <vt:lpstr>Тема Office</vt:lpstr>
      <vt:lpstr>Какие задачи  ставит перед нами УПРАВЛЕНИЕ</vt:lpstr>
      <vt:lpstr>Презентация PowerPoint</vt:lpstr>
      <vt:lpstr>Развитие управления</vt:lpstr>
      <vt:lpstr>Презентация PowerPoint</vt:lpstr>
      <vt:lpstr>Значение управления</vt:lpstr>
      <vt:lpstr>Значение управления</vt:lpstr>
      <vt:lpstr>Презентация PowerPoint</vt:lpstr>
      <vt:lpstr>Механизмы управления</vt:lpstr>
      <vt:lpstr>Человек  VS  искусственный интеллект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одной математической модели развития общества</dc:title>
  <dc:creator>Ирина Буркова</dc:creator>
  <cp:lastModifiedBy>Ирина Буркова</cp:lastModifiedBy>
  <cp:revision>8</cp:revision>
  <cp:lastPrinted>2022-03-24T06:05:49Z</cp:lastPrinted>
  <dcterms:created xsi:type="dcterms:W3CDTF">2022-03-20T16:11:18Z</dcterms:created>
  <dcterms:modified xsi:type="dcterms:W3CDTF">2022-06-08T19:15:47Z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