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2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631AC9-E81E-7714-E7B4-EE567E196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E435414-E43B-7402-4576-127AA8763A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53AFCA-C7AE-6DB6-E4BF-DD5D4CCFB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089E-EB41-9E40-B1C1-84F978AE26F0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F3E514-02E4-869C-2483-A5EAF2477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C16EFE-DC76-B9DC-C52C-A536F6682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9607-B1F6-554D-8D5B-F52C7A46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7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7FD61C-13B1-836B-7CBC-194120B62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D9CE523-E8B8-A987-8D9F-1B006193D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B691D1-EC86-58F6-B61C-1979736FC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089E-EB41-9E40-B1C1-84F978AE26F0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AFE306-7E16-2E1C-6839-1A66189D1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6069BA-220F-5D30-4520-523E780D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9607-B1F6-554D-8D5B-F52C7A46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4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A8FB0A5-218B-01D5-57F3-24671CB0AF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ABABDE9-9604-90DE-79ED-CB4D64A13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0CAD0B-71CE-F3E0-F03B-3480080E0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089E-EB41-9E40-B1C1-84F978AE26F0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E9FDA0-31D4-6A77-ACAA-610A95989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E6574B-5211-4703-7262-154D144B8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9607-B1F6-554D-8D5B-F52C7A46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3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BAE36C-D248-D8FB-4BE9-3CB724F6A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67E729-A97F-BF50-770C-5B1FF3AAB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B6E218-3C2A-F140-7AE4-FD9588474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089E-EB41-9E40-B1C1-84F978AE26F0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BB829A-40C5-C86B-5B3F-8053E307C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F769AF-8E4E-9F9C-A93A-6B83FCB28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9607-B1F6-554D-8D5B-F52C7A46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1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8F104C-7A7E-9C89-569C-8D94B39C2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AD0B6F-3F3D-7654-467E-07AD53CE5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BB5E5C-A9CE-BAD5-7375-F1865062C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089E-EB41-9E40-B1C1-84F978AE26F0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86B569-A9DD-975B-1932-A85D3BF1C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2C36D6-F976-7D4E-C1AA-399A8B43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9607-B1F6-554D-8D5B-F52C7A46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0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14D54C-100C-0875-3A70-7062CDAA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5CBEAE-15FD-B8B8-691B-F64C4FC043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A8C8C9-3219-3BD1-C656-2BC979F83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869765-000D-B669-C746-20DDEF75A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089E-EB41-9E40-B1C1-84F978AE26F0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1082B3-51B1-A7FA-EDEE-6B76BB8B9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1231997-8E4D-ECCA-E02D-772B5320E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9607-B1F6-554D-8D5B-F52C7A46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8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78F698-65C3-A75E-E3D1-9921C5621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217E02-D09B-FC93-984B-40CA843C0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E6D7169-0877-6FCD-DE76-AD8DF510B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D6EBBAA-F316-86AC-5758-37E0D0D507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9AFAA73-E9BB-9C27-ED59-9BA3EA51A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DF972AF-D83C-E371-D378-3F1FCD059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089E-EB41-9E40-B1C1-84F978AE26F0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9CAAE35-8211-9435-CFAB-F3E96880A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1B3220B-9D98-19AB-EA76-B4202274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9607-B1F6-554D-8D5B-F52C7A46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8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7FE8CA-5C57-72DA-155A-0129AE157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9B509E2-68B0-E701-7BA5-50C4196FA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089E-EB41-9E40-B1C1-84F978AE26F0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3C9EC64-DFB4-E91B-81E7-2DCDC1AB8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A7E655D-FC96-04E4-2DAF-BE036C93B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9607-B1F6-554D-8D5B-F52C7A46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4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46DFFCD-DD0C-982C-D39A-5B5B72DFF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089E-EB41-9E40-B1C1-84F978AE26F0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8E5C21A-3D85-16F3-8CD7-EE24538D6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F2754C4-5C75-037B-6D75-85E51697F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9607-B1F6-554D-8D5B-F52C7A46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1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171786-B8D3-B36B-C619-6B364D801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FC62AE-BC30-CEF6-C558-407D41443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CC7F3D2-5A4F-BC78-79F3-5257CBF82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0545459-9618-8239-E44B-28E2529DD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089E-EB41-9E40-B1C1-84F978AE26F0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7F5558-1EDB-A2D8-F3F1-F2152E1C6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26F2F9-1764-98D1-1F55-B9D83F48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9607-B1F6-554D-8D5B-F52C7A46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3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B37529-05BD-2497-7BFA-D74162AD8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58721AF-DA07-0425-A499-0DB0D60996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C2F168-D345-43BD-2460-FD20F0CD4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D27B73-CC67-7F7D-BAF4-EC95FB4C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089E-EB41-9E40-B1C1-84F978AE26F0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CBF816-5A2D-34E2-5343-4B482C7CB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C5D8D8-2636-4D41-6511-726C9A71C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9607-B1F6-554D-8D5B-F52C7A46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15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4EF71C4-15FB-9BDD-4CCC-0537DC468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9018BF-9AA3-6A40-BC13-D732C3BC8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B542E6-B17C-2D88-6A11-468B9A580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C3089E-EB41-9E40-B1C1-84F978AE26F0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E4FB26-8EF9-DEF5-DE13-0C612F9D77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91F15E-10C9-C1D0-C513-30023F633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CD9607-B1F6-554D-8D5B-F52C7A46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5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F6C232-7D55-BC62-A736-B17A328635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556BB2E-F8AC-560B-ED05-E7480D71C8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7CF6A5-DDE8-DFB1-E1E2-913AB8C82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62" y="-24748"/>
            <a:ext cx="12226619" cy="68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72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DCCC94-253A-FECA-B879-5CF5DA835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9FE4091-CCBC-C14A-0B32-C4F8A5998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</p:spTree>
    <p:extLst>
      <p:ext uri="{BB962C8B-B14F-4D97-AF65-F5344CB8AC3E}">
        <p14:creationId xmlns:p14="http://schemas.microsoft.com/office/powerpoint/2010/main" val="181675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E20BEC-2EB5-1B2B-4052-C05387752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32223D7-663B-33D7-36FF-CA706BA5E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7" y="0"/>
            <a:ext cx="12209397" cy="6858000"/>
          </a:xfrm>
        </p:spPr>
      </p:pic>
    </p:spTree>
    <p:extLst>
      <p:ext uri="{BB962C8B-B14F-4D97-AF65-F5344CB8AC3E}">
        <p14:creationId xmlns:p14="http://schemas.microsoft.com/office/powerpoint/2010/main" val="430059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14CBA0-D241-624C-169A-E0CA51C22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6E64F12-1819-F41A-CD65-A0D05A2D43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79763" cy="7096648"/>
          </a:xfrm>
        </p:spPr>
      </p:pic>
    </p:spTree>
    <p:extLst>
      <p:ext uri="{BB962C8B-B14F-4D97-AF65-F5344CB8AC3E}">
        <p14:creationId xmlns:p14="http://schemas.microsoft.com/office/powerpoint/2010/main" val="248743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27F32F-A62F-D29E-6B50-07E81D626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56F68DE-1D24-BC61-2F3E-926954A52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6" r="1080" b="8018"/>
          <a:stretch/>
        </p:blipFill>
        <p:spPr>
          <a:xfrm>
            <a:off x="0" y="-87923"/>
            <a:ext cx="12181919" cy="6945923"/>
          </a:xfrm>
        </p:spPr>
      </p:pic>
    </p:spTree>
    <p:extLst>
      <p:ext uri="{BB962C8B-B14F-4D97-AF65-F5344CB8AC3E}">
        <p14:creationId xmlns:p14="http://schemas.microsoft.com/office/powerpoint/2010/main" val="145928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8D8B43-96D6-27EC-9CE1-81905259C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715B864-F255-BA24-2C25-F07CB8785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7283"/>
            <a:ext cx="12174399" cy="6935283"/>
          </a:xfrm>
        </p:spPr>
      </p:pic>
    </p:spTree>
    <p:extLst>
      <p:ext uri="{BB962C8B-B14F-4D97-AF65-F5344CB8AC3E}">
        <p14:creationId xmlns:p14="http://schemas.microsoft.com/office/powerpoint/2010/main" val="2773856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9F071E-CD0C-2868-73F3-D676032F3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90D7F0E-29FE-2D8B-4617-EC5EF495E9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62" y="0"/>
            <a:ext cx="12162626" cy="6858000"/>
          </a:xfrm>
        </p:spPr>
      </p:pic>
    </p:spTree>
    <p:extLst>
      <p:ext uri="{BB962C8B-B14F-4D97-AF65-F5344CB8AC3E}">
        <p14:creationId xmlns:p14="http://schemas.microsoft.com/office/powerpoint/2010/main" val="4064773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DE794F-1275-5290-9EAE-7C220539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EF34B8C-A421-2E8D-A1F9-EF46A288B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8" b="9029"/>
          <a:stretch/>
        </p:blipFill>
        <p:spPr>
          <a:xfrm>
            <a:off x="0" y="0"/>
            <a:ext cx="12192000" cy="6829851"/>
          </a:xfrm>
        </p:spPr>
      </p:pic>
    </p:spTree>
    <p:extLst>
      <p:ext uri="{BB962C8B-B14F-4D97-AF65-F5344CB8AC3E}">
        <p14:creationId xmlns:p14="http://schemas.microsoft.com/office/powerpoint/2010/main" val="1500000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283A6-A8B1-22A0-1F08-27546CE1E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C4C8031-B728-926F-F6D5-5FD017476B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9" b="7875"/>
          <a:stretch/>
        </p:blipFill>
        <p:spPr>
          <a:xfrm>
            <a:off x="-56522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93563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Arias</dc:creator>
  <cp:lastModifiedBy>Ариас Самбрано Саманта Валентина</cp:lastModifiedBy>
  <cp:revision>2</cp:revision>
  <dcterms:created xsi:type="dcterms:W3CDTF">2024-06-08T06:20:54Z</dcterms:created>
  <dcterms:modified xsi:type="dcterms:W3CDTF">2024-06-10T10:42:49Z</dcterms:modified>
</cp:coreProperties>
</file>