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</p:sldIdLst>
  <p:sldSz cx="9144000" cy="5143500" type="screen16x9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7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0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6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2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3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6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9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1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40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1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2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9448-8E90-4988-85FE-74E5E437866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88FC6-6B50-401C-A0D9-8C82D92B0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3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От человека-раба к Человеку-творцу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9796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no-title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21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 no-title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342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 no-title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29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 Проект _Строительство будущего 20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282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 Образ истории будущего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671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 no-title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72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Какая проблема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60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Последствия, если не..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06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Цели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51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Что сделать в России и мире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32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no-titl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21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no-title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39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no-title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82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 no-title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0"/>
            <a:ext cx="910748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552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(16:9)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Danila Medvedev</dc:creator>
  <cp:lastModifiedBy>Danila Medvedev</cp:lastModifiedBy>
  <cp:revision>2</cp:revision>
  <dcterms:created xsi:type="dcterms:W3CDTF">2020-10-19T15:14:57Z</dcterms:created>
  <dcterms:modified xsi:type="dcterms:W3CDTF">2020-10-19T15:16:54Z</dcterms:modified>
</cp:coreProperties>
</file>