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0" r:id="rId2"/>
    <p:sldId id="341" r:id="rId3"/>
    <p:sldId id="342" r:id="rId4"/>
  </p:sldIdLst>
  <p:sldSz cx="9144000" cy="5143500" type="screen16x9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-78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9448-8E90-4988-85FE-74E5E437866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8FC6-6B50-401C-A0D9-8C82D92B0B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60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9448-8E90-4988-85FE-74E5E437866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8FC6-6B50-401C-A0D9-8C82D92B0B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764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9448-8E90-4988-85FE-74E5E437866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8FC6-6B50-401C-A0D9-8C82D92B0B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72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9448-8E90-4988-85FE-74E5E437866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8FC6-6B50-401C-A0D9-8C82D92B0B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3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9448-8E90-4988-85FE-74E5E437866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8FC6-6B50-401C-A0D9-8C82D92B0B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26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9448-8E90-4988-85FE-74E5E437866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8FC6-6B50-401C-A0D9-8C82D92B0B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59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9448-8E90-4988-85FE-74E5E437866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8FC6-6B50-401C-A0D9-8C82D92B0B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34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9448-8E90-4988-85FE-74E5E437866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8FC6-6B50-401C-A0D9-8C82D92B0B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31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9448-8E90-4988-85FE-74E5E437866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8FC6-6B50-401C-A0D9-8C82D92B0B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408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9448-8E90-4988-85FE-74E5E437866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8FC6-6B50-401C-A0D9-8C82D92B0B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81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9448-8E90-4988-85FE-74E5E437866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8FC6-6B50-401C-A0D9-8C82D92B0B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254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59448-8E90-4988-85FE-74E5E437866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88FC6-6B50-401C-A0D9-8C82D92B0B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93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 Проблематика_ перелом дегенеративны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3" y="0"/>
            <a:ext cx="9107487" cy="514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773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 Цели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3" y="0"/>
            <a:ext cx="9107487" cy="514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2029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 Задачи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3" y="0"/>
            <a:ext cx="9107487" cy="514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2310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(16:9)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Danila Medvedev</dc:creator>
  <cp:lastModifiedBy>Danila Medvedev</cp:lastModifiedBy>
  <cp:revision>2</cp:revision>
  <dcterms:created xsi:type="dcterms:W3CDTF">2020-10-19T15:14:57Z</dcterms:created>
  <dcterms:modified xsi:type="dcterms:W3CDTF">2020-10-19T15:17:38Z</dcterms:modified>
</cp:coreProperties>
</file>