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</p:sldIdLst>
  <p:sldSz cx="9144000" cy="5143500" type="screen16x9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Цифровая Гадалка - предсказательный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9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Проблематик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51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Блокчейновая Ванга - предсказатель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0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Что будет, если это продолжитс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19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Актор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9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Таймлай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3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Решение сложных задач человечеств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82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no-tit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57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Что человечеству делать с этими отв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27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Danila Medvedev</dc:creator>
  <cp:lastModifiedBy>Danila Medvedev</cp:lastModifiedBy>
  <cp:revision>2</cp:revision>
  <dcterms:created xsi:type="dcterms:W3CDTF">2020-10-19T15:14:57Z</dcterms:created>
  <dcterms:modified xsi:type="dcterms:W3CDTF">2020-10-19T15:17:21Z</dcterms:modified>
</cp:coreProperties>
</file>