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</p:sldIdLst>
  <p:sldSz cx="9144000" cy="5143500" type="screen16x9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no-titl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no-titl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43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Человек как актор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4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Автономные сообщества (сообщества л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24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Международные организации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0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Система открытых больших данны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0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ЕСАКТиП (единая система автоматизир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20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Объединение всего транспорта в еди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5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Общество должно обьединиться в пои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75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Danila Medvedev</dc:creator>
  <cp:lastModifiedBy>Danila Medvedev</cp:lastModifiedBy>
  <cp:revision>2</cp:revision>
  <dcterms:created xsi:type="dcterms:W3CDTF">2020-10-19T15:14:57Z</dcterms:created>
  <dcterms:modified xsi:type="dcterms:W3CDTF">2020-10-19T15:17:03Z</dcterms:modified>
</cp:coreProperties>
</file>