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</p:sldIdLst>
  <p:sldSz cx="9144000" cy="5143500" type="screen16x9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2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1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0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3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Легализация и распространение редак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94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Проблематик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13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Цели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70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Международный саммит по редактиров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76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ТАЙМЛАЙ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46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2100_ Утопия или тупик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25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2100_ Тупик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74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Danila Medvedev</dc:creator>
  <cp:lastModifiedBy>Danila Medvedev</cp:lastModifiedBy>
  <cp:revision>2</cp:revision>
  <dcterms:created xsi:type="dcterms:W3CDTF">2020-10-19T15:14:57Z</dcterms:created>
  <dcterms:modified xsi:type="dcterms:W3CDTF">2020-10-19T15:16:39Z</dcterms:modified>
</cp:coreProperties>
</file>