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7" r:id="rId6"/>
    <p:sldId id="270" r:id="rId7"/>
    <p:sldId id="269" r:id="rId8"/>
    <p:sldId id="27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A17C2-C17C-7147-A759-DAB1C58141D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52F4-0756-8E47-A847-9C9AA539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52F4-0756-8E47-A847-9C9AA53961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52F4-0756-8E47-A847-9C9AA53961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7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610C0-AEE0-5649-A1C1-C60F8037051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9F96D6-2D81-EF49-A889-6E6D593E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3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453629"/>
            <a:ext cx="7197726" cy="242146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	наше видение будущего</a:t>
            </a:r>
            <a:endParaRPr lang="ru-RU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08-10 июля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1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мы видим идеальный мир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59428"/>
            <a:ext cx="5684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Данная презентация описывает итоговую модель “мира мечты” участников Международного Молодежного Форума МОДЕЛИРОВАНИЕ БУДУЩЕГО: ГОРИЗОНТ 2100.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Это объединенный проект основанный на работе 3-х независимых команд, которые рассматривали такие </a:t>
            </a:r>
            <a:r>
              <a:rPr lang="en-US" sz="2000" dirty="0" err="1" smtClean="0"/>
              <a:t>отдельные</a:t>
            </a:r>
            <a:r>
              <a:rPr lang="en-US" sz="2000" dirty="0" smtClean="0"/>
              <a:t> </a:t>
            </a:r>
            <a:r>
              <a:rPr lang="en-US" sz="2000" dirty="0" err="1" smtClean="0"/>
              <a:t>направления</a:t>
            </a:r>
            <a:r>
              <a:rPr lang="ru-RU" sz="2000" dirty="0" smtClean="0"/>
              <a:t>: “Окружающая среда и устойчивое развитие”, “Партнерство цивилизаций и социальное развитие”, “Технологическое развитие и Искусственный Интеллект”. 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5636"/>
          <a:stretch/>
        </p:blipFill>
        <p:spPr>
          <a:xfrm>
            <a:off x="6418260" y="2065868"/>
            <a:ext cx="5299821" cy="3479909"/>
          </a:xfrm>
          <a:prstGeom prst="rect">
            <a:avLst/>
          </a:prstGeom>
        </p:spPr>
      </p:pic>
      <p:sp>
        <p:nvSpPr>
          <p:cNvPr id="3" name="AutoShape 2" descr="Ð°ÑÑÐ¸Ð½ÐºÐ¸ Ð¿Ð¾ Ð·Ð°Ð¿ÑÐ¾ÑÑ Ð±ÑÐ´ÑÑÐµÐµ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69813"/>
            <a:ext cx="10131425" cy="1456267"/>
          </a:xfrm>
        </p:spPr>
        <p:txBody>
          <a:bodyPr/>
          <a:lstStyle/>
          <a:p>
            <a:r>
              <a:rPr lang="en-US" dirty="0" err="1" smtClean="0"/>
              <a:t>Политэкономия</a:t>
            </a:r>
            <a:r>
              <a:rPr lang="en-US" dirty="0" smtClean="0"/>
              <a:t> </a:t>
            </a:r>
            <a:r>
              <a:rPr lang="en-US" dirty="0" err="1" smtClean="0"/>
              <a:t>будущего</a:t>
            </a:r>
            <a:r>
              <a:rPr lang="en-US" dirty="0" smtClean="0"/>
              <a:t> 2100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63" y="4569083"/>
            <a:ext cx="3329779" cy="174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994" y="3605004"/>
            <a:ext cx="27344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b="1" dirty="0"/>
              <a:t>Демократическое планирование </a:t>
            </a:r>
            <a:r>
              <a:rPr lang="ru-RU" sz="2400" b="1" dirty="0" smtClean="0"/>
              <a:t>экономики</a:t>
            </a:r>
            <a:endParaRPr lang="en-US" sz="2400" b="1" dirty="0" smtClean="0"/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r>
              <a:rPr lang="ru-RU" sz="2000" dirty="0"/>
              <a:t>Планирования на основе соцопросов и экспертного мнения ученых. </a:t>
            </a:r>
          </a:p>
          <a:p>
            <a:pPr defTabSz="457200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78710" y="2024858"/>
            <a:ext cx="37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b="1" dirty="0"/>
              <a:t>Прямая демократия с элементами </a:t>
            </a:r>
            <a:r>
              <a:rPr lang="ru-RU" sz="2400" b="1" dirty="0" smtClean="0"/>
              <a:t>технократии</a:t>
            </a:r>
            <a:endParaRPr lang="en-US" sz="2400" b="1" dirty="0" smtClean="0"/>
          </a:p>
          <a:p>
            <a:pPr defTabSz="457200">
              <a:defRPr/>
            </a:pPr>
            <a:endParaRPr lang="en-US" sz="2000" dirty="0"/>
          </a:p>
          <a:p>
            <a:pPr defTabSz="457200">
              <a:defRPr/>
            </a:pPr>
            <a:r>
              <a:rPr lang="ru-RU" sz="2000" dirty="0"/>
              <a:t>Осуществляется через местные советы и интернет. Технократия осуществляется посредством совета ученых.</a:t>
            </a:r>
          </a:p>
          <a:p>
            <a:pPr defTabSz="457200">
              <a:defRPr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97271" y="3287792"/>
            <a:ext cx="28590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Единая человеческая цивилизация </a:t>
            </a:r>
          </a:p>
          <a:p>
            <a:endParaRPr lang="en-US" dirty="0"/>
          </a:p>
          <a:p>
            <a:r>
              <a:rPr lang="ru-RU" sz="2000" dirty="0"/>
              <a:t>На основе уважения к национальным (местным) культурам, нормам морали, духовности.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885090"/>
            <a:ext cx="2807078" cy="158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92" y="1571625"/>
            <a:ext cx="2748386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2" y="26981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Политэкономия будущего 2100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2" y="1828710"/>
            <a:ext cx="31861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Трансформация юридических норм</a:t>
            </a:r>
          </a:p>
          <a:p>
            <a:endParaRPr lang="ru-RU" dirty="0"/>
          </a:p>
          <a:p>
            <a:r>
              <a:rPr lang="ru-RU" sz="2000" dirty="0"/>
              <a:t>Отмирание сферы права в современном понимании, юридические вопросы коммуна решает </a:t>
            </a:r>
            <a:r>
              <a:rPr lang="ru-RU" sz="2000" dirty="0" smtClean="0"/>
              <a:t>сама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00550" y="3632002"/>
            <a:ext cx="3586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Использование ИИ для аналитики и планирования</a:t>
            </a:r>
          </a:p>
          <a:p>
            <a:endParaRPr lang="en-US" dirty="0" smtClean="0"/>
          </a:p>
          <a:p>
            <a:r>
              <a:rPr lang="ru-RU" sz="2000" dirty="0" smtClean="0"/>
              <a:t>Искус</a:t>
            </a:r>
            <a:r>
              <a:rPr lang="en-US" sz="2000" dirty="0" err="1" smtClean="0"/>
              <a:t>с</a:t>
            </a:r>
            <a:r>
              <a:rPr lang="ru-RU" sz="2000" dirty="0" err="1" smtClean="0"/>
              <a:t>твенный</a:t>
            </a:r>
            <a:r>
              <a:rPr lang="ru-RU" sz="2000" dirty="0" smtClean="0"/>
              <a:t> интеллект выполняет сложные вычислительные задачи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15350" y="1754565"/>
            <a:ext cx="34718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Идеологический плюрализм</a:t>
            </a:r>
          </a:p>
          <a:p>
            <a:endParaRPr lang="ru-RU" b="1" dirty="0" smtClean="0"/>
          </a:p>
          <a:p>
            <a:r>
              <a:rPr lang="ru-RU" sz="2000" dirty="0" smtClean="0"/>
              <a:t>Отсутствие единой идеологии, уважение и принятие разных точек зрения.</a:t>
            </a:r>
          </a:p>
        </p:txBody>
      </p:sp>
      <p:pic>
        <p:nvPicPr>
          <p:cNvPr id="1026" name="Picture 2" descr="Ð°ÑÑÐ¸Ð½ÐºÐ¸ Ð¿Ð¾ Ð·Ð°Ð¿ÑÐ¾ÑÑ ÑÐµÐ¼Ð¸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4344997"/>
            <a:ext cx="2893354" cy="19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Ð°ÑÑÐ¸Ð½ÐºÐ¸ Ð¿Ð¾ Ð·Ð°Ð¿ÑÐ¾ÑÑ artificial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71751"/>
            <a:ext cx="3259660" cy="19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9" y="4270442"/>
            <a:ext cx="3205533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2" y="26981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Окружающая среда и экология 2100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1" y="1828710"/>
            <a:ext cx="3388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сбора и переработки отходов </a:t>
            </a:r>
            <a:r>
              <a:rPr lang="en-US" sz="2400" b="1" dirty="0" err="1" smtClean="0"/>
              <a:t>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помощью</a:t>
            </a:r>
            <a:r>
              <a:rPr lang="ru-RU" sz="2400" b="1" dirty="0" smtClean="0"/>
              <a:t> ИИ</a:t>
            </a:r>
          </a:p>
          <a:p>
            <a:endParaRPr lang="ru-RU" dirty="0" smtClean="0"/>
          </a:p>
          <a:p>
            <a:r>
              <a:rPr lang="ru-RU" dirty="0" smtClean="0"/>
              <a:t>Появление роботов для сбора мусора в океане и на земле.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6010" y="3775698"/>
            <a:ext cx="35861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Появление плавучих городов</a:t>
            </a:r>
          </a:p>
          <a:p>
            <a:endParaRPr lang="ru-RU" sz="2400" b="1" dirty="0" smtClean="0"/>
          </a:p>
          <a:p>
            <a:r>
              <a:rPr lang="en-US" sz="2000" dirty="0" err="1" smtClean="0"/>
              <a:t>Которые</a:t>
            </a:r>
            <a:r>
              <a:rPr lang="en-US" sz="2000" dirty="0" smtClean="0"/>
              <a:t> </a:t>
            </a:r>
            <a:r>
              <a:rPr lang="en-US" sz="2000" dirty="0" err="1" smtClean="0"/>
              <a:t>также</a:t>
            </a:r>
            <a:r>
              <a:rPr lang="ru-RU" sz="2000" dirty="0" smtClean="0"/>
              <a:t> занимаются очисткой океанов и сохранением живых организмов.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67850" y="1837690"/>
            <a:ext cx="3471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Космические станции</a:t>
            </a:r>
          </a:p>
          <a:p>
            <a:endParaRPr lang="ru-RU" b="1" dirty="0" smtClean="0"/>
          </a:p>
          <a:p>
            <a:r>
              <a:rPr lang="ru-RU" sz="2000" dirty="0" smtClean="0"/>
              <a:t>Использование как заповедников и исследовательски</a:t>
            </a:r>
            <a:r>
              <a:rPr lang="en-US" sz="2000" dirty="0" err="1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лаборатори</a:t>
            </a:r>
            <a:r>
              <a:rPr lang="en-US" sz="2000" dirty="0" err="1" smtClean="0"/>
              <a:t>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050" name="Picture 2" descr="Ð°ÑÑÐ¸Ð½ÐºÐ¸ Ð¿Ð¾ Ð·Ð°Ð¿ÑÐ¾ÑÑ Ð¿ÐµÑÐµÑÐ°Ð±Ð¾ÑÐºÐ° Ð¾ÑÑÐ¾Ð´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9" y="4083534"/>
            <a:ext cx="2945081" cy="19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5" y="1904998"/>
            <a:ext cx="3125731" cy="16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Ð°ÑÑÐ¸Ð½ÐºÐ¸ Ð¿Ð¾ Ð·Ð°Ð¿ÑÐ¾ÑÑ ÐºÐ¾ÑÐ¼Ð¸ÑÐµÑÐºÐ¸Ðµ ÑÑÐ°Ð½ÑÐ¸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4226826"/>
            <a:ext cx="2982727" cy="16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2" y="26981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Медицина 2100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2" y="1828710"/>
            <a:ext cx="3186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Генная модификация людей</a:t>
            </a:r>
          </a:p>
          <a:p>
            <a:endParaRPr lang="ru-RU" dirty="0" smtClean="0"/>
          </a:p>
          <a:p>
            <a:r>
              <a:rPr lang="ru-RU" dirty="0" smtClean="0"/>
              <a:t>Помощь следующим поколениям в борьбе с генетическими болезнями.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14366" y="3600624"/>
            <a:ext cx="35861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Персонализированная медицина</a:t>
            </a:r>
          </a:p>
          <a:p>
            <a:endParaRPr lang="ru-RU" sz="2400" b="1" dirty="0" smtClean="0"/>
          </a:p>
          <a:p>
            <a:r>
              <a:rPr lang="ru-RU" sz="2000" dirty="0" smtClean="0"/>
              <a:t>Использование BIG</a:t>
            </a:r>
            <a:r>
              <a:rPr lang="en-US" sz="2000" dirty="0" smtClean="0"/>
              <a:t> </a:t>
            </a:r>
            <a:r>
              <a:rPr lang="ru-RU" sz="2000" dirty="0" smtClean="0"/>
              <a:t>DATA, </a:t>
            </a:r>
            <a:r>
              <a:rPr lang="ru-RU" sz="2000" dirty="0" err="1" smtClean="0"/>
              <a:t>нейросетей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 smtClean="0"/>
              <a:t>секвенировани</a:t>
            </a:r>
            <a:r>
              <a:rPr lang="en-US" sz="2000" dirty="0" err="1" smtClean="0"/>
              <a:t>я</a:t>
            </a:r>
            <a:r>
              <a:rPr lang="ru-RU" sz="2000" dirty="0" smtClean="0"/>
              <a:t> для выбора наиболее оптимальной стратегии лечения.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64306" y="1754565"/>
            <a:ext cx="37229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Массовая и обязательная вакцинация</a:t>
            </a:r>
          </a:p>
          <a:p>
            <a:endParaRPr lang="ru-RU" sz="2400" b="1" dirty="0" smtClean="0"/>
          </a:p>
          <a:p>
            <a:r>
              <a:rPr lang="ru-RU" sz="2000" dirty="0" smtClean="0"/>
              <a:t>Выбор антигенов будет учитывать особенности самого человека и региона его проживания.</a:t>
            </a:r>
          </a:p>
        </p:txBody>
      </p:sp>
      <p:pic>
        <p:nvPicPr>
          <p:cNvPr id="3076" name="Picture 4" descr="Ð°ÑÑÐ¸Ð½ÐºÐ¸ Ð¿Ð¾ Ð·Ð°Ð¿ÑÐ¾ÑÑ Ð³ÐµÐ½Ð½Ð°Ñ Ð¸Ð½Ð¶ÐµÐ½ÐµÑ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3829630"/>
            <a:ext cx="3388245" cy="23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Ð°ÑÑÐ¸Ð½ÐºÐ¸ Ð¿Ð¾ Ð·Ð°Ð¿ÑÐ¾ÑÑ Ð¼ÐµÐ´Ð¸ÑÐ¸Ð½Ð° Ð±ÑÐ´ÑÑÐµÐ³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88" y="1526145"/>
            <a:ext cx="3125245" cy="2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photo_2019-07-10_16-38-58.jpg"/>
          <p:cNvPicPr>
            <a:picLocks noChangeAspect="1" noChangeArrowheads="1"/>
          </p:cNvPicPr>
          <p:nvPr/>
        </p:nvPicPr>
        <p:blipFill>
          <a:blip r:embed="rId5"/>
          <a:srcRect t="7756" b="5100"/>
          <a:stretch>
            <a:fillRect/>
          </a:stretch>
        </p:blipFill>
        <p:spPr bwMode="auto">
          <a:xfrm>
            <a:off x="8277954" y="4162564"/>
            <a:ext cx="3527360" cy="2036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5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2" y="26981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Технологии и искусственный интеллект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2" y="1828710"/>
            <a:ext cx="31861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Чистый космос</a:t>
            </a:r>
          </a:p>
          <a:p>
            <a:endParaRPr lang="ru-RU" dirty="0" smtClean="0"/>
          </a:p>
          <a:p>
            <a:r>
              <a:rPr lang="ru-RU" dirty="0" smtClean="0"/>
              <a:t>Решение проблемы с космическим мусором, появление технологии сбора, транспортировки и переработки.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00550" y="3881319"/>
            <a:ext cx="358616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Космический лифт</a:t>
            </a:r>
          </a:p>
          <a:p>
            <a:endParaRPr lang="ru-RU" sz="2000" b="1" dirty="0" smtClean="0"/>
          </a:p>
          <a:p>
            <a:r>
              <a:rPr lang="ru-RU" sz="2000" dirty="0" smtClean="0"/>
              <a:t>С</a:t>
            </a:r>
            <a:r>
              <a:rPr lang="en-US" sz="2000" dirty="0" err="1" smtClean="0"/>
              <a:t>тационарная</a:t>
            </a:r>
            <a:r>
              <a:rPr lang="en-US" sz="2000" dirty="0" smtClean="0"/>
              <a:t> </a:t>
            </a:r>
            <a:r>
              <a:rPr lang="en-US" sz="2000" dirty="0" err="1" smtClean="0"/>
              <a:t>к</a:t>
            </a:r>
            <a:r>
              <a:rPr lang="ru-RU" sz="2000" dirty="0" err="1" smtClean="0"/>
              <a:t>онструкция</a:t>
            </a:r>
            <a:r>
              <a:rPr lang="ru-RU" sz="2000" dirty="0" smtClean="0"/>
              <a:t> для перемещения в космос пассажиров, грузов, оборудования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8847" y="1754565"/>
            <a:ext cx="3128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Управление финансами</a:t>
            </a:r>
          </a:p>
          <a:p>
            <a:endParaRPr lang="ru-RU" b="1" dirty="0" smtClean="0"/>
          </a:p>
          <a:p>
            <a:r>
              <a:rPr lang="ru-RU" sz="2000" dirty="0" smtClean="0"/>
              <a:t>Независимый контроль денежных потоков с помощью искусственного интеллекта.</a:t>
            </a:r>
          </a:p>
          <a:p>
            <a:endParaRPr lang="ru-RU" dirty="0"/>
          </a:p>
        </p:txBody>
      </p:sp>
      <p:pic>
        <p:nvPicPr>
          <p:cNvPr id="4098" name="Picture 2" descr="Ð°ÑÑÐ¸Ð½ÐºÐ¸ Ð¿Ð¾ Ð·Ð°Ð¿ÑÐ¾ÑÑ ÐºÐ¾ÑÐ¼Ð¸ÑÐµÑÐºÐ¸Ð¹ Ð¼ÑÑÐ¾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4130636"/>
            <a:ext cx="2755950" cy="18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26080"/>
            <a:ext cx="3201956" cy="19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31" y="4370666"/>
            <a:ext cx="3332808" cy="15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2" y="26981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Технологии и искусственный интеллект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2" y="1823970"/>
            <a:ext cx="3421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Колонизация планет</a:t>
            </a:r>
          </a:p>
          <a:p>
            <a:endParaRPr lang="ru-RU" dirty="0" smtClean="0"/>
          </a:p>
          <a:p>
            <a:r>
              <a:rPr lang="ru-RU" dirty="0" smtClean="0"/>
              <a:t>Создание колоний (поселений) на планетах </a:t>
            </a:r>
            <a:r>
              <a:rPr lang="en-US" dirty="0" err="1" smtClean="0"/>
              <a:t>С</a:t>
            </a:r>
            <a:r>
              <a:rPr lang="ru-RU" dirty="0" err="1" smtClean="0"/>
              <a:t>олнечной</a:t>
            </a:r>
            <a:r>
              <a:rPr lang="ru-RU" dirty="0" smtClean="0"/>
              <a:t> системы. Классификация планет (добыча ресурсов, туризм и </a:t>
            </a:r>
            <a:r>
              <a:rPr lang="ru-RU" dirty="0" err="1" smtClean="0"/>
              <a:t>тд</a:t>
            </a:r>
            <a:r>
              <a:rPr lang="ru-RU" dirty="0" smtClean="0"/>
              <a:t>.).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00550" y="3632002"/>
            <a:ext cx="35861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Добыча ресурсов в космосе</a:t>
            </a:r>
          </a:p>
          <a:p>
            <a:endParaRPr lang="ru-RU" sz="2400" b="1" dirty="0" smtClean="0"/>
          </a:p>
          <a:p>
            <a:r>
              <a:rPr lang="ru-RU" sz="2000" dirty="0" smtClean="0"/>
              <a:t>Добыча и транспортировка металлов, минералов и других ресурсов на Землю с космических тел (астероид</a:t>
            </a:r>
            <a:r>
              <a:rPr lang="en-US" sz="2000" dirty="0" err="1" smtClean="0"/>
              <a:t>ов</a:t>
            </a:r>
            <a:r>
              <a:rPr lang="ru-RU" sz="2000" dirty="0" smtClean="0"/>
              <a:t>, планет).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8846" y="1754565"/>
            <a:ext cx="3512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r>
              <a:rPr lang="en-US" sz="2400" b="1" dirty="0" err="1" smtClean="0"/>
              <a:t>овмещение</a:t>
            </a:r>
            <a:r>
              <a:rPr lang="ru-RU" sz="2400" b="1" dirty="0" smtClean="0"/>
              <a:t> ИИ и мозга человека</a:t>
            </a:r>
          </a:p>
          <a:p>
            <a:endParaRPr lang="ru-RU" b="1" dirty="0" smtClean="0"/>
          </a:p>
          <a:p>
            <a:r>
              <a:rPr lang="ru-RU" sz="2000" dirty="0" smtClean="0"/>
              <a:t>Интеграция, взаимодействие искусственного интеллекта с человеческим разумом для увеличение </a:t>
            </a:r>
            <a:r>
              <a:rPr lang="en-US" sz="2000" dirty="0" err="1" smtClean="0"/>
              <a:t>его</a:t>
            </a:r>
            <a:r>
              <a:rPr lang="en-US" sz="2000" dirty="0" smtClean="0"/>
              <a:t> </a:t>
            </a:r>
            <a:r>
              <a:rPr lang="ru-RU" sz="2000" dirty="0" smtClean="0"/>
              <a:t>когнитивных возможностей.</a:t>
            </a:r>
          </a:p>
          <a:p>
            <a:endParaRPr lang="ru-RU" dirty="0"/>
          </a:p>
        </p:txBody>
      </p:sp>
      <p:pic>
        <p:nvPicPr>
          <p:cNvPr id="5122" name="Picture 2" descr="Ð°ÑÑÐ¸Ð½ÐºÐ¸ Ð¿Ð¾ Ð·Ð°Ð¿ÑÐ¾ÑÑ ÐºÐ¾Ð»Ð¾Ð½Ð¸Ð·Ð°ÑÐ¸Ñ ÐºÐ¾ÑÐ¼Ð¾Ñ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4045518"/>
            <a:ext cx="3313216" cy="18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995055"/>
            <a:ext cx="3125535" cy="15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Ð°ÑÑÐ¸Ð½ÐºÐ¸ Ð¿Ð¾ Ð·Ð°Ð¿ÑÐ¾ÑÑ Ð¸Ð¸ Ð¸ ÑÐµÐ»Ð¾Ð²Ðµ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1" y="4453247"/>
            <a:ext cx="3053284" cy="17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475" y="2472166"/>
            <a:ext cx="4330700" cy="2944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Международный молодежный форум “Моделирование будущего: Горизонт 2100“</a:t>
            </a:r>
            <a:endParaRPr lang="ru-RU" sz="2400" dirty="0"/>
          </a:p>
        </p:txBody>
      </p:sp>
      <p:pic>
        <p:nvPicPr>
          <p:cNvPr id="6146" name="Picture 2" descr="Ð°ÑÑÐ¸Ð½ÐºÐ¸ Ð¿Ð¾ Ð·Ð°Ð¿ÑÐ¾ÑÑ ÑÐµÐ½ÑÑ Ð¼Ð¾Ð´ÐµÐ»Ð¸ÑÐ¾Ð²Ð°Ð½Ð¸Ñ Ð±ÑÐ´ÑÑÐµ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2" y="2517815"/>
            <a:ext cx="58007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748</TotalTime>
  <Words>393</Words>
  <Application>Microsoft Office PowerPoint</Application>
  <PresentationFormat>Произвольный</PresentationFormat>
  <Paragraphs>71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Celestial</vt:lpstr>
      <vt:lpstr> наше видение будущего</vt:lpstr>
      <vt:lpstr>Каким мы видим идеальный мир</vt:lpstr>
      <vt:lpstr>Политэкономия будущего 2100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ТЕХНОЛОГИЧЕСКОЕ РАЗВИТИЕ И ИСКУССТВЕННЫЙ ИНТЕЛЛЕКТ</dc:title>
  <dc:creator>Microsoft Office User</dc:creator>
  <cp:lastModifiedBy>РС</cp:lastModifiedBy>
  <cp:revision>49</cp:revision>
  <dcterms:created xsi:type="dcterms:W3CDTF">2019-07-09T09:04:16Z</dcterms:created>
  <dcterms:modified xsi:type="dcterms:W3CDTF">2019-07-11T09:04:00Z</dcterms:modified>
</cp:coreProperties>
</file>