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sldIdLst>
    <p:sldId id="256" r:id="rId2"/>
    <p:sldId id="257" r:id="rId3"/>
    <p:sldId id="266" r:id="rId4"/>
    <p:sldId id="267" r:id="rId5"/>
    <p:sldId id="258" r:id="rId6"/>
    <p:sldId id="259" r:id="rId7"/>
    <p:sldId id="260" r:id="rId8"/>
    <p:sldId id="261" r:id="rId9"/>
    <p:sldId id="264" r:id="rId10"/>
    <p:sldId id="265" r:id="rId1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000000"/>
        </a:solidFill>
        <a:effectLst/>
        <a:uFillTx/>
        <a:latin typeface="+mn-lt"/>
        <a:ea typeface="+mn-ea"/>
        <a:cs typeface="+mn-cs"/>
        <a:sym typeface="Courier"/>
      </a:defRPr>
    </a:lvl1pPr>
    <a:lvl2pPr marL="0" marR="0" indent="342900" algn="ctr" defTabSz="821531"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000000"/>
        </a:solidFill>
        <a:effectLst/>
        <a:uFillTx/>
        <a:latin typeface="+mn-lt"/>
        <a:ea typeface="+mn-ea"/>
        <a:cs typeface="+mn-cs"/>
        <a:sym typeface="Courier"/>
      </a:defRPr>
    </a:lvl2pPr>
    <a:lvl3pPr marL="0" marR="0" indent="685800" algn="ctr" defTabSz="821531"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000000"/>
        </a:solidFill>
        <a:effectLst/>
        <a:uFillTx/>
        <a:latin typeface="+mn-lt"/>
        <a:ea typeface="+mn-ea"/>
        <a:cs typeface="+mn-cs"/>
        <a:sym typeface="Courier"/>
      </a:defRPr>
    </a:lvl3pPr>
    <a:lvl4pPr marL="0" marR="0" indent="1028700" algn="ctr" defTabSz="821531"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000000"/>
        </a:solidFill>
        <a:effectLst/>
        <a:uFillTx/>
        <a:latin typeface="+mn-lt"/>
        <a:ea typeface="+mn-ea"/>
        <a:cs typeface="+mn-cs"/>
        <a:sym typeface="Courier"/>
      </a:defRPr>
    </a:lvl4pPr>
    <a:lvl5pPr marL="0" marR="0" indent="1371600" algn="ctr" defTabSz="821531"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000000"/>
        </a:solidFill>
        <a:effectLst/>
        <a:uFillTx/>
        <a:latin typeface="+mn-lt"/>
        <a:ea typeface="+mn-ea"/>
        <a:cs typeface="+mn-cs"/>
        <a:sym typeface="Courier"/>
      </a:defRPr>
    </a:lvl5pPr>
    <a:lvl6pPr marL="0" marR="0" indent="1714500" algn="ctr" defTabSz="821531"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000000"/>
        </a:solidFill>
        <a:effectLst/>
        <a:uFillTx/>
        <a:latin typeface="+mn-lt"/>
        <a:ea typeface="+mn-ea"/>
        <a:cs typeface="+mn-cs"/>
        <a:sym typeface="Courier"/>
      </a:defRPr>
    </a:lvl6pPr>
    <a:lvl7pPr marL="0" marR="0" indent="2057400" algn="ctr" defTabSz="821531"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000000"/>
        </a:solidFill>
        <a:effectLst/>
        <a:uFillTx/>
        <a:latin typeface="+mn-lt"/>
        <a:ea typeface="+mn-ea"/>
        <a:cs typeface="+mn-cs"/>
        <a:sym typeface="Courier"/>
      </a:defRPr>
    </a:lvl7pPr>
    <a:lvl8pPr marL="0" marR="0" indent="2400300" algn="ctr" defTabSz="821531"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000000"/>
        </a:solidFill>
        <a:effectLst/>
        <a:uFillTx/>
        <a:latin typeface="+mn-lt"/>
        <a:ea typeface="+mn-ea"/>
        <a:cs typeface="+mn-cs"/>
        <a:sym typeface="Courier"/>
      </a:defRPr>
    </a:lvl8pPr>
    <a:lvl9pPr marL="0" marR="0" indent="2743200" algn="ctr" defTabSz="821531"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000000"/>
        </a:solidFill>
        <a:effectLst/>
        <a:uFillTx/>
        <a:latin typeface="+mn-lt"/>
        <a:ea typeface="+mn-ea"/>
        <a:cs typeface="+mn-cs"/>
        <a:sym typeface="Courier"/>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FFFFFF"/>
          </a:solidFill>
        </a:fill>
      </a:tcStyle>
    </a:wholeTbl>
    <a:band2H>
      <a:tcTxStyle/>
      <a:tcStyle>
        <a:tcBdr/>
        <a:fill>
          <a:solidFill>
            <a:srgbClr val="C5C7C9">
              <a:alpha val="30000"/>
            </a:srgbClr>
          </a:solidFill>
        </a:fill>
      </a:tcStyle>
    </a:band2H>
    <a:firstCo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ff" i="off">
        <a:fontRef idx="minor">
          <a:srgbClr val="000000"/>
        </a:fontRef>
        <a:srgbClr val="000000"/>
      </a:tcTxStyle>
      <a:tcStyle>
        <a:tcBdr>
          <a:left>
            <a:ln w="12700" cap="flat">
              <a:solidFill>
                <a:srgbClr val="929292"/>
              </a:solidFill>
              <a:prstDash val="solid"/>
              <a:miter lim="400000"/>
            </a:ln>
          </a:left>
          <a:right>
            <a:ln w="12700" cap="flat">
              <a:solidFill>
                <a:srgbClr val="929292"/>
              </a:solidFill>
              <a:prstDash val="solid"/>
              <a:miter lim="400000"/>
            </a:ln>
          </a:right>
          <a:top>
            <a:ln w="25400" cap="flat">
              <a:solidFill>
                <a:srgbClr val="000000"/>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FFFFFF"/>
          </a:solid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38" d="100"/>
          <a:sy n="38" d="100"/>
        </p:scale>
        <p:origin x="-516" y="-12"/>
      </p:cViewPr>
      <p:guideLst>
        <p:guide orient="horz" pos="4320"/>
        <p:guide pos="76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26280000000001"/>
          <c:y val="6.419480000000001E-2"/>
          <c:w val="0.60824400000000023"/>
          <c:h val="0.65054600000000018"/>
        </c:manualLayout>
      </c:layout>
      <c:lineChart>
        <c:grouping val="standard"/>
        <c:varyColors val="0"/>
        <c:ser>
          <c:idx val="0"/>
          <c:order val="0"/>
          <c:tx>
            <c:strRef>
              <c:f>Sheet1!$A$2</c:f>
              <c:strCache>
                <c:ptCount val="1"/>
                <c:pt idx="0">
                  <c:v>Region 1</c:v>
                </c:pt>
              </c:strCache>
            </c:strRef>
          </c:tx>
          <c:spPr>
            <a:ln w="76200" cap="flat">
              <a:solidFill>
                <a:srgbClr val="000000"/>
              </a:solidFill>
              <a:prstDash val="solid"/>
              <a:miter lim="400000"/>
            </a:ln>
            <a:effectLst/>
          </c:spPr>
          <c:marker>
            <c:symbol val="none"/>
          </c:marker>
          <c:cat>
            <c:strRef>
              <c:f>Sheet1!$B$1:$E$1</c:f>
              <c:strCache>
                <c:ptCount val="4"/>
                <c:pt idx="0">
                  <c:v>2019</c:v>
                </c:pt>
                <c:pt idx="1">
                  <c:v>2021</c:v>
                </c:pt>
                <c:pt idx="2">
                  <c:v>2023</c:v>
                </c:pt>
                <c:pt idx="3">
                  <c:v>2025</c:v>
                </c:pt>
              </c:strCache>
            </c:strRef>
          </c:cat>
          <c:val>
            <c:numRef>
              <c:f>Sheet1!$B$2:$E$2</c:f>
              <c:numCache>
                <c:formatCode>General</c:formatCode>
                <c:ptCount val="4"/>
                <c:pt idx="0">
                  <c:v>17</c:v>
                </c:pt>
                <c:pt idx="1">
                  <c:v>26</c:v>
                </c:pt>
                <c:pt idx="2">
                  <c:v>53</c:v>
                </c:pt>
                <c:pt idx="3">
                  <c:v>96</c:v>
                </c:pt>
              </c:numCache>
            </c:numRef>
          </c:val>
          <c:smooth val="0"/>
        </c:ser>
        <c:ser>
          <c:idx val="1"/>
          <c:order val="1"/>
          <c:tx>
            <c:strRef>
              <c:f>Sheet1!$A$3</c:f>
              <c:strCache>
                <c:ptCount val="1"/>
                <c:pt idx="0">
                  <c:v>Region 2</c:v>
                </c:pt>
              </c:strCache>
            </c:strRef>
          </c:tx>
          <c:spPr>
            <a:ln w="76200" cap="flat">
              <a:solidFill>
                <a:srgbClr val="5E5E5E"/>
              </a:solidFill>
              <a:prstDash val="solid"/>
              <a:miter lim="400000"/>
            </a:ln>
            <a:effectLst/>
          </c:spPr>
          <c:marker>
            <c:symbol val="none"/>
          </c:marker>
          <c:cat>
            <c:strRef>
              <c:f>Sheet1!$B$1:$E$1</c:f>
              <c:strCache>
                <c:ptCount val="4"/>
                <c:pt idx="0">
                  <c:v>2019</c:v>
                </c:pt>
                <c:pt idx="1">
                  <c:v>2021</c:v>
                </c:pt>
                <c:pt idx="2">
                  <c:v>2023</c:v>
                </c:pt>
                <c:pt idx="3">
                  <c:v>2025</c:v>
                </c:pt>
              </c:strCache>
            </c:strRef>
          </c:cat>
          <c:val>
            <c:numRef>
              <c:f>Sheet1!$B$3:$E$3</c:f>
              <c:numCache>
                <c:formatCode>General</c:formatCode>
                <c:ptCount val="4"/>
                <c:pt idx="0">
                  <c:v>55</c:v>
                </c:pt>
                <c:pt idx="1">
                  <c:v>43</c:v>
                </c:pt>
                <c:pt idx="2">
                  <c:v>70</c:v>
                </c:pt>
                <c:pt idx="3">
                  <c:v>58</c:v>
                </c:pt>
              </c:numCache>
            </c:numRef>
          </c:val>
          <c:smooth val="0"/>
        </c:ser>
        <c:dLbls>
          <c:showLegendKey val="0"/>
          <c:showVal val="0"/>
          <c:showCatName val="0"/>
          <c:showSerName val="0"/>
          <c:showPercent val="0"/>
          <c:showBubbleSize val="0"/>
        </c:dLbls>
        <c:marker val="1"/>
        <c:smooth val="0"/>
        <c:axId val="70218496"/>
        <c:axId val="70220032"/>
      </c:lineChart>
      <c:catAx>
        <c:axId val="70218496"/>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2400" b="0" i="0" u="none" strike="noStrike">
                <a:solidFill>
                  <a:srgbClr val="000000"/>
                </a:solidFill>
                <a:latin typeface="Courier"/>
              </a:defRPr>
            </a:pPr>
            <a:endParaRPr lang="ru-RU"/>
          </a:p>
        </c:txPr>
        <c:crossAx val="70220032"/>
        <c:crosses val="autoZero"/>
        <c:auto val="1"/>
        <c:lblAlgn val="ctr"/>
        <c:lblOffset val="100"/>
        <c:noMultiLvlLbl val="1"/>
      </c:catAx>
      <c:valAx>
        <c:axId val="70220032"/>
        <c:scaling>
          <c:orientation val="minMax"/>
        </c:scaling>
        <c:delete val="0"/>
        <c:axPos val="l"/>
        <c:majorGridlines>
          <c:spPr>
            <a:ln w="12700" cap="flat">
              <a:solidFill>
                <a:srgbClr val="B8B8B8"/>
              </a:solidFill>
              <a:prstDash val="solid"/>
              <a:miter lim="400000"/>
            </a:ln>
          </c:spPr>
        </c:majorGridlines>
        <c:numFmt formatCode="General" sourceLinked="0"/>
        <c:majorTickMark val="none"/>
        <c:minorTickMark val="none"/>
        <c:tickLblPos val="nextTo"/>
        <c:spPr>
          <a:ln w="12700" cap="flat">
            <a:noFill/>
            <a:prstDash val="solid"/>
            <a:miter lim="400000"/>
          </a:ln>
        </c:spPr>
        <c:txPr>
          <a:bodyPr rot="0"/>
          <a:lstStyle/>
          <a:p>
            <a:pPr>
              <a:defRPr sz="2400" b="0" i="0" u="none" strike="noStrike">
                <a:solidFill>
                  <a:srgbClr val="000000"/>
                </a:solidFill>
                <a:latin typeface="Courier"/>
              </a:defRPr>
            </a:pPr>
            <a:endParaRPr lang="ru-RU"/>
          </a:p>
        </c:txPr>
        <c:crossAx val="70218496"/>
        <c:crosses val="autoZero"/>
        <c:crossBetween val="midCat"/>
        <c:majorUnit val="25"/>
        <c:minorUnit val="12.5"/>
      </c:valAx>
      <c:spPr>
        <a:noFill/>
        <a:ln w="12700" cap="flat">
          <a:noFill/>
          <a:miter lim="400000"/>
        </a:ln>
        <a:effectLst/>
      </c:spPr>
    </c:plotArea>
    <c:legend>
      <c:legendPos val="b"/>
      <c:layout>
        <c:manualLayout>
          <c:xMode val="edge"/>
          <c:yMode val="edge"/>
          <c:x val="0"/>
          <c:y val="0.92330500000000004"/>
          <c:w val="0.77091300000000018"/>
          <c:h val="7.6694800000000021E-2"/>
        </c:manualLayout>
      </c:layout>
      <c:overlay val="1"/>
      <c:spPr>
        <a:noFill/>
        <a:ln w="12700" cap="flat">
          <a:noFill/>
          <a:miter lim="400000"/>
        </a:ln>
        <a:effectLst/>
      </c:spPr>
      <c:txPr>
        <a:bodyPr rot="0"/>
        <a:lstStyle/>
        <a:p>
          <a:pPr>
            <a:defRPr sz="2400" b="0" i="0" u="none" strike="noStrike">
              <a:solidFill>
                <a:srgbClr val="000000"/>
              </a:solidFill>
              <a:latin typeface="Courier"/>
            </a:defRPr>
          </a:pPr>
          <a:endParaRPr lang="ru-RU"/>
        </a:p>
      </c:txPr>
    </c:legend>
    <c:plotVisOnly val="1"/>
    <c:dispBlanksAs val="gap"/>
    <c:showDLblsOverMax val="0"/>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469100000000003"/>
          <c:y val="6.6151000000000001E-2"/>
          <c:w val="0.64030900000000024"/>
          <c:h val="0.67075200000000024"/>
        </c:manualLayout>
      </c:layout>
      <c:barChart>
        <c:barDir val="col"/>
        <c:grouping val="clustered"/>
        <c:varyColors val="0"/>
        <c:ser>
          <c:idx val="0"/>
          <c:order val="0"/>
          <c:tx>
            <c:strRef>
              <c:f>Sheet1!$A$2</c:f>
              <c:strCache>
                <c:ptCount val="1"/>
                <c:pt idx="0">
                  <c:v>Region 1</c:v>
                </c:pt>
              </c:strCache>
            </c:strRef>
          </c:tx>
          <c:spPr>
            <a:solidFill>
              <a:srgbClr val="000000"/>
            </a:solidFill>
            <a:ln w="12700" cap="flat">
              <a:noFill/>
              <a:miter lim="400000"/>
            </a:ln>
            <a:effectLst/>
          </c:spPr>
          <c:invertIfNegative val="0"/>
          <c:cat>
            <c:strRef>
              <c:f>Sheet1!$B$1:$E$1</c:f>
              <c:strCache>
                <c:ptCount val="4"/>
                <c:pt idx="0">
                  <c:v>2019</c:v>
                </c:pt>
                <c:pt idx="1">
                  <c:v>2021</c:v>
                </c:pt>
                <c:pt idx="2">
                  <c:v>2023</c:v>
                </c:pt>
                <c:pt idx="3">
                  <c:v>2025</c:v>
                </c:pt>
              </c:strCache>
            </c:strRef>
          </c:cat>
          <c:val>
            <c:numRef>
              <c:f>Sheet1!$B$2:$E$2</c:f>
              <c:numCache>
                <c:formatCode>General</c:formatCode>
                <c:ptCount val="4"/>
                <c:pt idx="0">
                  <c:v>17</c:v>
                </c:pt>
                <c:pt idx="1">
                  <c:v>26</c:v>
                </c:pt>
                <c:pt idx="2">
                  <c:v>53</c:v>
                </c:pt>
                <c:pt idx="3">
                  <c:v>96</c:v>
                </c:pt>
              </c:numCache>
            </c:numRef>
          </c:val>
        </c:ser>
        <c:ser>
          <c:idx val="1"/>
          <c:order val="1"/>
          <c:tx>
            <c:strRef>
              <c:f>Sheet1!$A$3</c:f>
              <c:strCache>
                <c:ptCount val="1"/>
                <c:pt idx="0">
                  <c:v>Region 2</c:v>
                </c:pt>
              </c:strCache>
            </c:strRef>
          </c:tx>
          <c:spPr>
            <a:solidFill>
              <a:srgbClr val="5D5D5D"/>
            </a:solidFill>
            <a:ln w="12700" cap="flat">
              <a:noFill/>
              <a:miter lim="400000"/>
            </a:ln>
            <a:effectLst/>
          </c:spPr>
          <c:invertIfNegative val="0"/>
          <c:cat>
            <c:strRef>
              <c:f>Sheet1!$B$1:$E$1</c:f>
              <c:strCache>
                <c:ptCount val="4"/>
                <c:pt idx="0">
                  <c:v>2019</c:v>
                </c:pt>
                <c:pt idx="1">
                  <c:v>2021</c:v>
                </c:pt>
                <c:pt idx="2">
                  <c:v>2023</c:v>
                </c:pt>
                <c:pt idx="3">
                  <c:v>2025</c:v>
                </c:pt>
              </c:strCache>
            </c:strRef>
          </c:cat>
          <c:val>
            <c:numRef>
              <c:f>Sheet1!$B$3:$E$3</c:f>
              <c:numCache>
                <c:formatCode>General</c:formatCode>
                <c:ptCount val="4"/>
                <c:pt idx="0">
                  <c:v>55</c:v>
                </c:pt>
                <c:pt idx="1">
                  <c:v>43</c:v>
                </c:pt>
                <c:pt idx="2">
                  <c:v>70</c:v>
                </c:pt>
                <c:pt idx="3">
                  <c:v>58</c:v>
                </c:pt>
              </c:numCache>
            </c:numRef>
          </c:val>
        </c:ser>
        <c:dLbls>
          <c:showLegendKey val="0"/>
          <c:showVal val="0"/>
          <c:showCatName val="0"/>
          <c:showSerName val="0"/>
          <c:showPercent val="0"/>
          <c:showBubbleSize val="0"/>
        </c:dLbls>
        <c:gapWidth val="100"/>
        <c:overlap val="-40"/>
        <c:axId val="81393152"/>
        <c:axId val="81394688"/>
      </c:barChart>
      <c:catAx>
        <c:axId val="813931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2400" b="0" i="0" u="none" strike="noStrike">
                <a:solidFill>
                  <a:srgbClr val="000000"/>
                </a:solidFill>
                <a:latin typeface="Courier"/>
              </a:defRPr>
            </a:pPr>
            <a:endParaRPr lang="ru-RU"/>
          </a:p>
        </c:txPr>
        <c:crossAx val="81394688"/>
        <c:crosses val="autoZero"/>
        <c:auto val="1"/>
        <c:lblAlgn val="ctr"/>
        <c:lblOffset val="100"/>
        <c:noMultiLvlLbl val="1"/>
      </c:catAx>
      <c:valAx>
        <c:axId val="81394688"/>
        <c:scaling>
          <c:orientation val="minMax"/>
        </c:scaling>
        <c:delete val="0"/>
        <c:axPos val="l"/>
        <c:majorGridlines>
          <c:spPr>
            <a:ln w="12700" cap="flat">
              <a:solidFill>
                <a:srgbClr val="B8B8B8"/>
              </a:solidFill>
              <a:prstDash val="solid"/>
              <a:miter lim="400000"/>
            </a:ln>
          </c:spPr>
        </c:majorGridlines>
        <c:numFmt formatCode="General" sourceLinked="0"/>
        <c:majorTickMark val="none"/>
        <c:minorTickMark val="none"/>
        <c:tickLblPos val="nextTo"/>
        <c:spPr>
          <a:ln w="12700" cap="flat">
            <a:noFill/>
            <a:prstDash val="solid"/>
            <a:miter lim="400000"/>
          </a:ln>
        </c:spPr>
        <c:txPr>
          <a:bodyPr rot="0"/>
          <a:lstStyle/>
          <a:p>
            <a:pPr>
              <a:defRPr sz="2400" b="0" i="0" u="none" strike="noStrike">
                <a:solidFill>
                  <a:srgbClr val="000000"/>
                </a:solidFill>
                <a:latin typeface="Courier"/>
              </a:defRPr>
            </a:pPr>
            <a:endParaRPr lang="ru-RU"/>
          </a:p>
        </c:txPr>
        <c:crossAx val="81393152"/>
        <c:crosses val="autoZero"/>
        <c:crossBetween val="between"/>
        <c:majorUnit val="25"/>
        <c:minorUnit val="12.5"/>
      </c:valAx>
      <c:spPr>
        <a:noFill/>
        <a:ln w="12700" cap="flat">
          <a:noFill/>
          <a:miter lim="400000"/>
        </a:ln>
        <a:effectLst/>
      </c:spPr>
    </c:plotArea>
    <c:legend>
      <c:legendPos val="b"/>
      <c:layout>
        <c:manualLayout>
          <c:xMode val="edge"/>
          <c:yMode val="edge"/>
          <c:x val="0"/>
          <c:y val="0.9213490000000002"/>
          <c:w val="0.77345500000000023"/>
          <c:h val="7.8651000000000013E-2"/>
        </c:manualLayout>
      </c:layout>
      <c:overlay val="1"/>
      <c:spPr>
        <a:noFill/>
        <a:ln w="12700" cap="flat">
          <a:noFill/>
          <a:miter lim="400000"/>
        </a:ln>
        <a:effectLst/>
      </c:spPr>
      <c:txPr>
        <a:bodyPr rot="0"/>
        <a:lstStyle/>
        <a:p>
          <a:pPr>
            <a:defRPr sz="2400" b="0" i="0" u="none" strike="noStrike">
              <a:solidFill>
                <a:srgbClr val="000000"/>
              </a:solidFill>
              <a:latin typeface="Courier"/>
            </a:defRPr>
          </a:pPr>
          <a:endParaRPr lang="ru-RU"/>
        </a:p>
      </c:txPr>
    </c:legend>
    <c:plotVisOnly val="1"/>
    <c:dispBlanksAs val="gap"/>
    <c:showDLblsOverMax val="0"/>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6" name="Shape 286"/>
          <p:cNvSpPr>
            <a:spLocks noGrp="1" noRot="1" noChangeAspect="1"/>
          </p:cNvSpPr>
          <p:nvPr>
            <p:ph type="sldImg"/>
          </p:nvPr>
        </p:nvSpPr>
        <p:spPr>
          <a:xfrm>
            <a:off x="1143000" y="685800"/>
            <a:ext cx="4572000" cy="3429000"/>
          </a:xfrm>
          <a:prstGeom prst="rect">
            <a:avLst/>
          </a:prstGeom>
        </p:spPr>
        <p:txBody>
          <a:bodyPr/>
          <a:lstStyle/>
          <a:p>
            <a:endParaRPr/>
          </a:p>
        </p:txBody>
      </p:sp>
      <p:sp>
        <p:nvSpPr>
          <p:cNvPr id="287" name="Shape 28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248110207"/>
      </p:ext>
    </p:extLst>
  </p:cSld>
  <p:clrMap bg1="lt1" tx1="dk1" bg2="lt2" tx2="dk2" accent1="accent1" accent2="accent2" accent3="accent3" accent4="accent4" accent5="accent5" accent6="accent6" hlink="hlink" folHlink="folHlink"/>
  <p:notesStyle>
    <a:lvl1pPr defTabSz="584200" latinLnBrk="0">
      <a:defRPr sz="3000">
        <a:latin typeface="Lucida Grande"/>
        <a:ea typeface="Lucida Grande"/>
        <a:cs typeface="Lucida Grande"/>
        <a:sym typeface="Lucida Grande"/>
      </a:defRPr>
    </a:lvl1pPr>
    <a:lvl2pPr indent="228600" defTabSz="584200" latinLnBrk="0">
      <a:defRPr sz="3000">
        <a:latin typeface="Lucida Grande"/>
        <a:ea typeface="Lucida Grande"/>
        <a:cs typeface="Lucida Grande"/>
        <a:sym typeface="Lucida Grande"/>
      </a:defRPr>
    </a:lvl2pPr>
    <a:lvl3pPr indent="457200" defTabSz="584200" latinLnBrk="0">
      <a:defRPr sz="3000">
        <a:latin typeface="Lucida Grande"/>
        <a:ea typeface="Lucida Grande"/>
        <a:cs typeface="Lucida Grande"/>
        <a:sym typeface="Lucida Grande"/>
      </a:defRPr>
    </a:lvl3pPr>
    <a:lvl4pPr indent="685800" defTabSz="584200" latinLnBrk="0">
      <a:defRPr sz="3000">
        <a:latin typeface="Lucida Grande"/>
        <a:ea typeface="Lucida Grande"/>
        <a:cs typeface="Lucida Grande"/>
        <a:sym typeface="Lucida Grande"/>
      </a:defRPr>
    </a:lvl4pPr>
    <a:lvl5pPr indent="914400" defTabSz="584200" latinLnBrk="0">
      <a:defRPr sz="3000">
        <a:latin typeface="Lucida Grande"/>
        <a:ea typeface="Lucida Grande"/>
        <a:cs typeface="Lucida Grande"/>
        <a:sym typeface="Lucida Grande"/>
      </a:defRPr>
    </a:lvl5pPr>
    <a:lvl6pPr indent="1143000" defTabSz="584200" latinLnBrk="0">
      <a:defRPr sz="3000">
        <a:latin typeface="Lucida Grande"/>
        <a:ea typeface="Lucida Grande"/>
        <a:cs typeface="Lucida Grande"/>
        <a:sym typeface="Lucida Grande"/>
      </a:defRPr>
    </a:lvl6pPr>
    <a:lvl7pPr indent="1371600" defTabSz="584200" latinLnBrk="0">
      <a:defRPr sz="3000">
        <a:latin typeface="Lucida Grande"/>
        <a:ea typeface="Lucida Grande"/>
        <a:cs typeface="Lucida Grande"/>
        <a:sym typeface="Lucida Grande"/>
      </a:defRPr>
    </a:lvl7pPr>
    <a:lvl8pPr indent="1600200" defTabSz="584200" latinLnBrk="0">
      <a:defRPr sz="3000">
        <a:latin typeface="Lucida Grande"/>
        <a:ea typeface="Lucida Grande"/>
        <a:cs typeface="Lucida Grande"/>
        <a:sym typeface="Lucida Grande"/>
      </a:defRPr>
    </a:lvl8pPr>
    <a:lvl9pPr indent="1828800" defTabSz="584200" latinLnBrk="0">
      <a:defRPr sz="30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1 ">
    <p:spTree>
      <p:nvGrpSpPr>
        <p:cNvPr id="1" name=""/>
        <p:cNvGrpSpPr/>
        <p:nvPr/>
      </p:nvGrpSpPr>
      <p:grpSpPr>
        <a:xfrm>
          <a:off x="0" y="0"/>
          <a:ext cx="0" cy="0"/>
          <a:chOff x="0" y="0"/>
          <a:chExt cx="0" cy="0"/>
        </a:xfrm>
      </p:grpSpPr>
      <p:sp>
        <p:nvSpPr>
          <p:cNvPr id="11" name="Изображение"/>
          <p:cNvSpPr>
            <a:spLocks noGrp="1"/>
          </p:cNvSpPr>
          <p:nvPr>
            <p:ph type="pic" sz="quarter" idx="13"/>
          </p:nvPr>
        </p:nvSpPr>
        <p:spPr>
          <a:xfrm>
            <a:off x="13405174" y="4124673"/>
            <a:ext cx="8199981" cy="5466654"/>
          </a:xfrm>
          <a:prstGeom prst="rect">
            <a:avLst/>
          </a:prstGeom>
        </p:spPr>
        <p:txBody>
          <a:bodyPr lIns="91439" tIns="45719" rIns="91439" bIns="45719" anchor="t"/>
          <a:lstStyle/>
          <a:p>
            <a:endParaRPr/>
          </a:p>
        </p:txBody>
      </p:sp>
      <p:sp>
        <p:nvSpPr>
          <p:cNvPr id="12" name="Flip Script"/>
          <p:cNvSpPr txBox="1">
            <a:spLocks noGrp="1"/>
          </p:cNvSpPr>
          <p:nvPr>
            <p:ph type="body" sz="quarter" idx="14"/>
          </p:nvPr>
        </p:nvSpPr>
        <p:spPr>
          <a:xfrm>
            <a:off x="4494609" y="4125515"/>
            <a:ext cx="7840266" cy="3625454"/>
          </a:xfrm>
          <a:prstGeom prst="rect">
            <a:avLst/>
          </a:prstGeom>
        </p:spPr>
        <p:txBody>
          <a:bodyPr anchor="b"/>
          <a:lstStyle>
            <a:lvl1pPr marL="0" indent="0" algn="r">
              <a:lnSpc>
                <a:spcPts val="12600"/>
              </a:lnSpc>
              <a:spcBef>
                <a:spcPts val="0"/>
              </a:spcBef>
              <a:buSzTx/>
              <a:buNone/>
              <a:defRPr sz="11400">
                <a:latin typeface="+mn-lt"/>
                <a:ea typeface="+mn-ea"/>
                <a:cs typeface="+mn-cs"/>
                <a:sym typeface="Courier"/>
              </a:defRPr>
            </a:lvl1pPr>
          </a:lstStyle>
          <a:p>
            <a:r>
              <a:t>Flip Script</a:t>
            </a:r>
          </a:p>
        </p:txBody>
      </p:sp>
      <p:sp>
        <p:nvSpPr>
          <p:cNvPr id="13" name="Designed by Graphic Node"/>
          <p:cNvSpPr txBox="1">
            <a:spLocks noGrp="1"/>
          </p:cNvSpPr>
          <p:nvPr>
            <p:ph type="body" sz="quarter" idx="15"/>
          </p:nvPr>
        </p:nvSpPr>
        <p:spPr>
          <a:xfrm>
            <a:off x="6762470" y="7750968"/>
            <a:ext cx="5572405" cy="1893723"/>
          </a:xfrm>
          <a:prstGeom prst="rect">
            <a:avLst/>
          </a:prstGeom>
        </p:spPr>
        <p:txBody>
          <a:bodyPr anchor="t"/>
          <a:lstStyle>
            <a:lvl1pPr marL="0" indent="0" algn="r">
              <a:spcBef>
                <a:spcPts val="0"/>
              </a:spcBef>
              <a:buSzTx/>
              <a:buNone/>
              <a:defRPr sz="4600">
                <a:latin typeface="+mn-lt"/>
                <a:ea typeface="+mn-ea"/>
                <a:cs typeface="+mn-cs"/>
                <a:sym typeface="Courier"/>
              </a:defRPr>
            </a:lvl1pPr>
          </a:lstStyle>
          <a:p>
            <a:r>
              <a:t>Designed by Graphic Node</a:t>
            </a:r>
          </a:p>
        </p:txBody>
      </p:sp>
      <p:sp>
        <p:nvSpPr>
          <p:cNvPr id="14" name="Линия"/>
          <p:cNvSpPr>
            <a:spLocks noGrp="1"/>
          </p:cNvSpPr>
          <p:nvPr>
            <p:ph type="body" sz="quarter" idx="16"/>
          </p:nvPr>
        </p:nvSpPr>
        <p:spPr>
          <a:xfrm flipV="1">
            <a:off x="13567172" y="4127186"/>
            <a:ext cx="4261" cy="5445440"/>
          </a:xfrm>
          <a:prstGeom prst="line">
            <a:avLst/>
          </a:prstGeom>
          <a:ln w="266700">
            <a:solidFill>
              <a:srgbClr val="000000"/>
            </a:solidFill>
          </a:ln>
        </p:spPr>
        <p:txBody>
          <a:bodyPr/>
          <a:lstStyle/>
          <a:p>
            <a:pPr marL="0" indent="0" defTabSz="642937">
              <a:spcBef>
                <a:spcPts val="0"/>
              </a:spcBef>
              <a:buSzTx/>
              <a:buNone/>
              <a:defRPr sz="1600">
                <a:latin typeface="Helvetica"/>
                <a:ea typeface="Helvetica"/>
                <a:cs typeface="Helvetica"/>
                <a:sym typeface="Helvetica"/>
              </a:defRPr>
            </a:pPr>
            <a:endParaRPr/>
          </a:p>
        </p:txBody>
      </p:sp>
      <p:sp>
        <p:nvSpPr>
          <p:cNvPr id="15" name="start">
            <a:hlinkClick r:id="" action="ppaction://hlinkshowjump?jump=nextslide"/>
          </p:cNvPr>
          <p:cNvSpPr txBox="1">
            <a:spLocks noGrp="1"/>
          </p:cNvSpPr>
          <p:nvPr>
            <p:ph type="body" sz="quarter" idx="17"/>
          </p:nvPr>
        </p:nvSpPr>
        <p:spPr>
          <a:xfrm>
            <a:off x="18774078" y="12224742"/>
            <a:ext cx="1446819" cy="660798"/>
          </a:xfrm>
          <a:prstGeom prst="rect">
            <a:avLst/>
          </a:prstGeom>
          <a:solidFill>
            <a:srgbClr val="000000"/>
          </a:solidFill>
        </p:spPr>
        <p:txBody>
          <a:bodyPr wrap="none">
            <a:spAutoFit/>
          </a:bodyPr>
          <a:lstStyle>
            <a:lvl1pPr marL="0" indent="0" algn="ctr">
              <a:spcBef>
                <a:spcPts val="0"/>
              </a:spcBef>
              <a:buSzTx/>
              <a:buNone/>
              <a:defRPr sz="3200">
                <a:solidFill>
                  <a:srgbClr val="FFFFFF"/>
                </a:solidFill>
                <a:latin typeface="+mn-lt"/>
                <a:ea typeface="+mn-ea"/>
                <a:cs typeface="+mn-cs"/>
                <a:sym typeface="Courier"/>
              </a:defRPr>
            </a:lvl1pPr>
          </a:lstStyle>
          <a:p>
            <a:r>
              <a:t>start</a:t>
            </a:r>
          </a:p>
        </p:txBody>
      </p:sp>
      <p:sp>
        <p:nvSpPr>
          <p:cNvPr id="16" name="Номер слайда"/>
          <p:cNvSpPr txBox="1">
            <a:spLocks noGrp="1"/>
          </p:cNvSpPr>
          <p:nvPr>
            <p:ph type="sldNum" sz="quarter" idx="2"/>
          </p:nvPr>
        </p:nvSpPr>
        <p:spPr>
          <a:xfrm>
            <a:off x="11968559" y="13073062"/>
            <a:ext cx="434976" cy="460376"/>
          </a:xfrm>
          <a:prstGeom prst="rect">
            <a:avLst/>
          </a:prstGeom>
        </p:spPr>
        <p:txBody>
          <a:bodyPr/>
          <a:lstStyle>
            <a:lvl1pPr>
              <a:defRPr b="0">
                <a:latin typeface="Gill Sans"/>
                <a:ea typeface="Gill Sans"/>
                <a:cs typeface="Gill Sans"/>
                <a:sym typeface="Gill Sans"/>
              </a:defRPr>
            </a:lvl1p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10 ">
    <p:spTree>
      <p:nvGrpSpPr>
        <p:cNvPr id="1" name=""/>
        <p:cNvGrpSpPr/>
        <p:nvPr/>
      </p:nvGrpSpPr>
      <p:grpSpPr>
        <a:xfrm>
          <a:off x="0" y="0"/>
          <a:ext cx="0" cy="0"/>
          <a:chOff x="0" y="0"/>
          <a:chExt cx="0" cy="0"/>
        </a:xfrm>
      </p:grpSpPr>
      <p:sp>
        <p:nvSpPr>
          <p:cNvPr id="157" name="next">
            <a:hlinkClick r:id="" action="ppaction://hlinkshowjump?jump=nextslide"/>
          </p:cNvPr>
          <p:cNvSpPr txBox="1">
            <a:spLocks noGrp="1"/>
          </p:cNvSpPr>
          <p:nvPr>
            <p:ph type="body" sz="quarter" idx="13"/>
          </p:nvPr>
        </p:nvSpPr>
        <p:spPr>
          <a:xfrm>
            <a:off x="18902686" y="12224742"/>
            <a:ext cx="1189603" cy="660798"/>
          </a:xfrm>
          <a:prstGeom prst="rect">
            <a:avLst/>
          </a:prstGeom>
          <a:solidFill>
            <a:srgbClr val="000000"/>
          </a:solidFill>
        </p:spPr>
        <p:txBody>
          <a:bodyPr wrap="none">
            <a:spAutoFit/>
          </a:bodyPr>
          <a:lstStyle>
            <a:lvl1pPr marL="0" indent="0" algn="ctr">
              <a:spcBef>
                <a:spcPts val="0"/>
              </a:spcBef>
              <a:buSzTx/>
              <a:buNone/>
              <a:defRPr sz="3200">
                <a:solidFill>
                  <a:srgbClr val="FFFFFF"/>
                </a:solidFill>
                <a:latin typeface="+mn-lt"/>
                <a:ea typeface="+mn-ea"/>
                <a:cs typeface="+mn-cs"/>
                <a:sym typeface="Courier"/>
              </a:defRPr>
            </a:lvl1pPr>
          </a:lstStyle>
          <a:p>
            <a:r>
              <a:t>next</a:t>
            </a:r>
          </a:p>
        </p:txBody>
      </p:sp>
      <p:sp>
        <p:nvSpPr>
          <p:cNvPr id="158" name="01"/>
          <p:cNvSpPr txBox="1"/>
          <p:nvPr/>
        </p:nvSpPr>
        <p:spPr>
          <a:xfrm>
            <a:off x="18191373" y="12349757"/>
            <a:ext cx="490910" cy="473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lvl1pPr>
              <a:defRPr sz="2200" b="1"/>
            </a:lvl1pPr>
          </a:lstStyle>
          <a:p>
            <a:r>
              <a:t>01</a:t>
            </a:r>
          </a:p>
        </p:txBody>
      </p:sp>
      <p:sp>
        <p:nvSpPr>
          <p:cNvPr id="159" name="Номер слайда"/>
          <p:cNvSpPr txBox="1">
            <a:spLocks noGrp="1"/>
          </p:cNvSpPr>
          <p:nvPr>
            <p:ph type="sldNum" sz="quarter" idx="2"/>
          </p:nvPr>
        </p:nvSpPr>
        <p:spPr>
          <a:xfrm>
            <a:off x="18209232" y="12358687"/>
            <a:ext cx="490911" cy="473076"/>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1 ">
    <p:spTree>
      <p:nvGrpSpPr>
        <p:cNvPr id="1" name=""/>
        <p:cNvGrpSpPr/>
        <p:nvPr/>
      </p:nvGrpSpPr>
      <p:grpSpPr>
        <a:xfrm>
          <a:off x="0" y="0"/>
          <a:ext cx="0" cy="0"/>
          <a:chOff x="0" y="0"/>
          <a:chExt cx="0" cy="0"/>
        </a:xfrm>
      </p:grpSpPr>
      <p:sp>
        <p:nvSpPr>
          <p:cNvPr id="166" name="Flip Script"/>
          <p:cNvSpPr txBox="1">
            <a:spLocks noGrp="1"/>
          </p:cNvSpPr>
          <p:nvPr>
            <p:ph type="body" sz="quarter" idx="13"/>
          </p:nvPr>
        </p:nvSpPr>
        <p:spPr>
          <a:xfrm>
            <a:off x="5637609" y="3024722"/>
            <a:ext cx="13108782" cy="3833278"/>
          </a:xfrm>
          <a:prstGeom prst="rect">
            <a:avLst/>
          </a:prstGeom>
        </p:spPr>
        <p:txBody>
          <a:bodyPr anchor="t"/>
          <a:lstStyle>
            <a:lvl1pPr marL="0" indent="0" algn="r">
              <a:lnSpc>
                <a:spcPts val="15000"/>
              </a:lnSpc>
              <a:spcBef>
                <a:spcPts val="0"/>
              </a:spcBef>
              <a:buSzTx/>
              <a:buNone/>
              <a:defRPr sz="13400">
                <a:latin typeface="+mn-lt"/>
                <a:ea typeface="+mn-ea"/>
                <a:cs typeface="+mn-cs"/>
                <a:sym typeface="Courier"/>
              </a:defRPr>
            </a:lvl1pPr>
          </a:lstStyle>
          <a:p>
            <a:r>
              <a:t>Flip Script</a:t>
            </a:r>
          </a:p>
        </p:txBody>
      </p:sp>
      <p:sp>
        <p:nvSpPr>
          <p:cNvPr id="167" name="next">
            <a:hlinkClick r:id="" action="ppaction://hlinkshowjump?jump=nextslide"/>
          </p:cNvPr>
          <p:cNvSpPr txBox="1">
            <a:spLocks noGrp="1"/>
          </p:cNvSpPr>
          <p:nvPr>
            <p:ph type="body" sz="quarter" idx="14"/>
          </p:nvPr>
        </p:nvSpPr>
        <p:spPr>
          <a:xfrm>
            <a:off x="18902686" y="12224742"/>
            <a:ext cx="1189603" cy="660798"/>
          </a:xfrm>
          <a:prstGeom prst="rect">
            <a:avLst/>
          </a:prstGeom>
          <a:solidFill>
            <a:srgbClr val="000000"/>
          </a:solidFill>
        </p:spPr>
        <p:txBody>
          <a:bodyPr wrap="none">
            <a:spAutoFit/>
          </a:bodyPr>
          <a:lstStyle>
            <a:lvl1pPr marL="0" indent="0" algn="ctr">
              <a:spcBef>
                <a:spcPts val="0"/>
              </a:spcBef>
              <a:buSzTx/>
              <a:buNone/>
              <a:defRPr sz="3200">
                <a:solidFill>
                  <a:srgbClr val="FFFFFF"/>
                </a:solidFill>
                <a:latin typeface="+mn-lt"/>
                <a:ea typeface="+mn-ea"/>
                <a:cs typeface="+mn-cs"/>
                <a:sym typeface="Courier"/>
              </a:defRPr>
            </a:lvl1pPr>
          </a:lstStyle>
          <a:p>
            <a:r>
              <a:t>next</a:t>
            </a:r>
          </a:p>
        </p:txBody>
      </p:sp>
      <p:sp>
        <p:nvSpPr>
          <p:cNvPr id="168" name="Линия"/>
          <p:cNvSpPr>
            <a:spLocks noGrp="1"/>
          </p:cNvSpPr>
          <p:nvPr>
            <p:ph type="body" sz="quarter" idx="15"/>
          </p:nvPr>
        </p:nvSpPr>
        <p:spPr>
          <a:xfrm flipH="1" flipV="1">
            <a:off x="19942967" y="2160984"/>
            <a:ext cx="5001" cy="8769358"/>
          </a:xfrm>
          <a:prstGeom prst="line">
            <a:avLst/>
          </a:prstGeom>
          <a:ln w="266700">
            <a:solidFill>
              <a:srgbClr val="000000"/>
            </a:solidFill>
          </a:ln>
        </p:spPr>
        <p:txBody>
          <a:bodyPr/>
          <a:lstStyle/>
          <a:p>
            <a:pPr marL="0" indent="0" defTabSz="642937">
              <a:spcBef>
                <a:spcPts val="0"/>
              </a:spcBef>
              <a:buSzTx/>
              <a:buNone/>
              <a:defRPr sz="1600">
                <a:latin typeface="Helvetica"/>
                <a:ea typeface="Helvetica"/>
                <a:cs typeface="Helvetica"/>
                <a:sym typeface="Helvetica"/>
              </a:defRPr>
            </a:pPr>
            <a:endParaRPr/>
          </a:p>
        </p:txBody>
      </p:sp>
      <p:sp>
        <p:nvSpPr>
          <p:cNvPr id="169" name="01"/>
          <p:cNvSpPr txBox="1"/>
          <p:nvPr/>
        </p:nvSpPr>
        <p:spPr>
          <a:xfrm>
            <a:off x="18191373" y="12349757"/>
            <a:ext cx="490910" cy="473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lvl1pPr>
              <a:defRPr sz="2200" b="1"/>
            </a:lvl1pPr>
          </a:lstStyle>
          <a:p>
            <a:r>
              <a:t>01</a:t>
            </a:r>
          </a:p>
        </p:txBody>
      </p:sp>
      <p:sp>
        <p:nvSpPr>
          <p:cNvPr id="170" name="Номер слайда"/>
          <p:cNvSpPr txBox="1">
            <a:spLocks noGrp="1"/>
          </p:cNvSpPr>
          <p:nvPr>
            <p:ph type="sldNum" sz="quarter" idx="2"/>
          </p:nvPr>
        </p:nvSpPr>
        <p:spPr>
          <a:xfrm>
            <a:off x="18209232" y="12358687"/>
            <a:ext cx="490911" cy="473076"/>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2 ">
    <p:spTree>
      <p:nvGrpSpPr>
        <p:cNvPr id="1" name=""/>
        <p:cNvGrpSpPr/>
        <p:nvPr/>
      </p:nvGrpSpPr>
      <p:grpSpPr>
        <a:xfrm>
          <a:off x="0" y="0"/>
          <a:ext cx="0" cy="0"/>
          <a:chOff x="0" y="0"/>
          <a:chExt cx="0" cy="0"/>
        </a:xfrm>
      </p:grpSpPr>
      <p:sp>
        <p:nvSpPr>
          <p:cNvPr id="177" name="Flip Script"/>
          <p:cNvSpPr txBox="1">
            <a:spLocks noGrp="1"/>
          </p:cNvSpPr>
          <p:nvPr>
            <p:ph type="body" sz="quarter" idx="13"/>
          </p:nvPr>
        </p:nvSpPr>
        <p:spPr>
          <a:xfrm>
            <a:off x="5601890" y="3023117"/>
            <a:ext cx="13108782" cy="3834883"/>
          </a:xfrm>
          <a:prstGeom prst="rect">
            <a:avLst/>
          </a:prstGeom>
        </p:spPr>
        <p:txBody>
          <a:bodyPr anchor="t"/>
          <a:lstStyle>
            <a:lvl1pPr marL="0" indent="0">
              <a:lnSpc>
                <a:spcPts val="15000"/>
              </a:lnSpc>
              <a:spcBef>
                <a:spcPts val="0"/>
              </a:spcBef>
              <a:buSzTx/>
              <a:buNone/>
              <a:defRPr sz="13400">
                <a:latin typeface="+mn-lt"/>
                <a:ea typeface="+mn-ea"/>
                <a:cs typeface="+mn-cs"/>
                <a:sym typeface="Courier"/>
              </a:defRPr>
            </a:lvl1pPr>
          </a:lstStyle>
          <a:p>
            <a:r>
              <a:t>Flip Script</a:t>
            </a:r>
          </a:p>
        </p:txBody>
      </p:sp>
      <p:sp>
        <p:nvSpPr>
          <p:cNvPr id="178" name="next">
            <a:hlinkClick r:id="" action="ppaction://hlinkshowjump?jump=nextslide"/>
          </p:cNvPr>
          <p:cNvSpPr txBox="1">
            <a:spLocks noGrp="1"/>
          </p:cNvSpPr>
          <p:nvPr>
            <p:ph type="body" sz="quarter" idx="14"/>
          </p:nvPr>
        </p:nvSpPr>
        <p:spPr>
          <a:xfrm>
            <a:off x="18902686" y="12224742"/>
            <a:ext cx="1189603" cy="660798"/>
          </a:xfrm>
          <a:prstGeom prst="rect">
            <a:avLst/>
          </a:prstGeom>
          <a:solidFill>
            <a:srgbClr val="000000"/>
          </a:solidFill>
        </p:spPr>
        <p:txBody>
          <a:bodyPr wrap="none">
            <a:spAutoFit/>
          </a:bodyPr>
          <a:lstStyle>
            <a:lvl1pPr marL="0" indent="0" algn="ctr">
              <a:spcBef>
                <a:spcPts val="0"/>
              </a:spcBef>
              <a:buSzTx/>
              <a:buNone/>
              <a:defRPr sz="3200">
                <a:solidFill>
                  <a:srgbClr val="FFFFFF"/>
                </a:solidFill>
                <a:latin typeface="+mn-lt"/>
                <a:ea typeface="+mn-ea"/>
                <a:cs typeface="+mn-cs"/>
                <a:sym typeface="Courier"/>
              </a:defRPr>
            </a:lvl1pPr>
          </a:lstStyle>
          <a:p>
            <a:r>
              <a:t>next</a:t>
            </a:r>
          </a:p>
        </p:txBody>
      </p:sp>
      <p:sp>
        <p:nvSpPr>
          <p:cNvPr id="179" name="Линия"/>
          <p:cNvSpPr>
            <a:spLocks noGrp="1"/>
          </p:cNvSpPr>
          <p:nvPr>
            <p:ph type="body" sz="quarter" idx="15"/>
          </p:nvPr>
        </p:nvSpPr>
        <p:spPr>
          <a:xfrm flipH="1" flipV="1">
            <a:off x="4458889" y="2160984"/>
            <a:ext cx="5001" cy="8769358"/>
          </a:xfrm>
          <a:prstGeom prst="line">
            <a:avLst/>
          </a:prstGeom>
          <a:ln w="266700">
            <a:solidFill>
              <a:srgbClr val="000000"/>
            </a:solidFill>
          </a:ln>
        </p:spPr>
        <p:txBody>
          <a:bodyPr/>
          <a:lstStyle/>
          <a:p>
            <a:pPr marL="0" indent="0" defTabSz="642937">
              <a:spcBef>
                <a:spcPts val="0"/>
              </a:spcBef>
              <a:buSzTx/>
              <a:buNone/>
              <a:defRPr sz="1600">
                <a:latin typeface="Helvetica"/>
                <a:ea typeface="Helvetica"/>
                <a:cs typeface="Helvetica"/>
                <a:sym typeface="Helvetica"/>
              </a:defRPr>
            </a:pPr>
            <a:endParaRPr/>
          </a:p>
        </p:txBody>
      </p:sp>
      <p:sp>
        <p:nvSpPr>
          <p:cNvPr id="180" name="01"/>
          <p:cNvSpPr txBox="1"/>
          <p:nvPr/>
        </p:nvSpPr>
        <p:spPr>
          <a:xfrm>
            <a:off x="18191373" y="12349757"/>
            <a:ext cx="490910" cy="473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lvl1pPr>
              <a:defRPr sz="2200" b="1"/>
            </a:lvl1pPr>
          </a:lstStyle>
          <a:p>
            <a:r>
              <a:t>01</a:t>
            </a:r>
          </a:p>
        </p:txBody>
      </p:sp>
      <p:sp>
        <p:nvSpPr>
          <p:cNvPr id="181" name="Номер слайда"/>
          <p:cNvSpPr txBox="1">
            <a:spLocks noGrp="1"/>
          </p:cNvSpPr>
          <p:nvPr>
            <p:ph type="sldNum" sz="quarter" idx="2"/>
          </p:nvPr>
        </p:nvSpPr>
        <p:spPr>
          <a:xfrm>
            <a:off x="18209232" y="12358687"/>
            <a:ext cx="490911" cy="473076"/>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3 ">
    <p:spTree>
      <p:nvGrpSpPr>
        <p:cNvPr id="1" name=""/>
        <p:cNvGrpSpPr/>
        <p:nvPr/>
      </p:nvGrpSpPr>
      <p:grpSpPr>
        <a:xfrm>
          <a:off x="0" y="0"/>
          <a:ext cx="0" cy="0"/>
          <a:chOff x="0" y="0"/>
          <a:chExt cx="0" cy="0"/>
        </a:xfrm>
      </p:grpSpPr>
      <p:sp>
        <p:nvSpPr>
          <p:cNvPr id="188" name="Изображение"/>
          <p:cNvSpPr>
            <a:spLocks noGrp="1"/>
          </p:cNvSpPr>
          <p:nvPr>
            <p:ph type="pic" sz="quarter" idx="13"/>
          </p:nvPr>
        </p:nvSpPr>
        <p:spPr>
          <a:xfrm>
            <a:off x="12946498" y="2143574"/>
            <a:ext cx="6831332" cy="4731836"/>
          </a:xfrm>
          <a:prstGeom prst="rect">
            <a:avLst/>
          </a:prstGeom>
        </p:spPr>
        <p:txBody>
          <a:bodyPr lIns="91439" tIns="45719" rIns="91439" bIns="45719" anchor="t"/>
          <a:lstStyle/>
          <a:p>
            <a:endParaRPr/>
          </a:p>
        </p:txBody>
      </p:sp>
      <p:sp>
        <p:nvSpPr>
          <p:cNvPr id="189" name="Flip Script"/>
          <p:cNvSpPr txBox="1">
            <a:spLocks noGrp="1"/>
          </p:cNvSpPr>
          <p:nvPr>
            <p:ph type="body" sz="quarter" idx="14"/>
          </p:nvPr>
        </p:nvSpPr>
        <p:spPr>
          <a:xfrm>
            <a:off x="5601890" y="7667880"/>
            <a:ext cx="13108782" cy="2454758"/>
          </a:xfrm>
          <a:prstGeom prst="rect">
            <a:avLst/>
          </a:prstGeom>
        </p:spPr>
        <p:txBody>
          <a:bodyPr anchor="t"/>
          <a:lstStyle>
            <a:lvl1pPr marL="0" indent="0" algn="r">
              <a:lnSpc>
                <a:spcPts val="15000"/>
              </a:lnSpc>
              <a:spcBef>
                <a:spcPts val="0"/>
              </a:spcBef>
              <a:buSzTx/>
              <a:buNone/>
              <a:defRPr sz="13400">
                <a:latin typeface="+mn-lt"/>
                <a:ea typeface="+mn-ea"/>
                <a:cs typeface="+mn-cs"/>
                <a:sym typeface="Courier"/>
              </a:defRPr>
            </a:lvl1pPr>
          </a:lstStyle>
          <a:p>
            <a:r>
              <a:t>Flip Script</a:t>
            </a:r>
          </a:p>
        </p:txBody>
      </p:sp>
      <p:sp>
        <p:nvSpPr>
          <p:cNvPr id="190" name="next">
            <a:hlinkClick r:id="" action="ppaction://hlinkshowjump?jump=nextslide"/>
          </p:cNvPr>
          <p:cNvSpPr txBox="1">
            <a:spLocks noGrp="1"/>
          </p:cNvSpPr>
          <p:nvPr>
            <p:ph type="body" sz="quarter" idx="15"/>
          </p:nvPr>
        </p:nvSpPr>
        <p:spPr>
          <a:xfrm>
            <a:off x="18902686" y="12224742"/>
            <a:ext cx="1189603" cy="660798"/>
          </a:xfrm>
          <a:prstGeom prst="rect">
            <a:avLst/>
          </a:prstGeom>
          <a:solidFill>
            <a:srgbClr val="000000"/>
          </a:solidFill>
        </p:spPr>
        <p:txBody>
          <a:bodyPr wrap="none">
            <a:spAutoFit/>
          </a:bodyPr>
          <a:lstStyle>
            <a:lvl1pPr marL="0" indent="0" algn="ctr">
              <a:spcBef>
                <a:spcPts val="0"/>
              </a:spcBef>
              <a:buSzTx/>
              <a:buNone/>
              <a:defRPr sz="3200">
                <a:solidFill>
                  <a:srgbClr val="FFFFFF"/>
                </a:solidFill>
                <a:latin typeface="+mn-lt"/>
                <a:ea typeface="+mn-ea"/>
                <a:cs typeface="+mn-cs"/>
                <a:sym typeface="Courier"/>
              </a:defRPr>
            </a:lvl1pPr>
          </a:lstStyle>
          <a:p>
            <a:r>
              <a:t>next</a:t>
            </a:r>
          </a:p>
        </p:txBody>
      </p:sp>
      <p:sp>
        <p:nvSpPr>
          <p:cNvPr id="191" name="Линия"/>
          <p:cNvSpPr>
            <a:spLocks noGrp="1"/>
          </p:cNvSpPr>
          <p:nvPr>
            <p:ph type="body" sz="quarter" idx="16"/>
          </p:nvPr>
        </p:nvSpPr>
        <p:spPr>
          <a:xfrm flipH="1" flipV="1">
            <a:off x="19942967" y="2160984"/>
            <a:ext cx="5001" cy="8769358"/>
          </a:xfrm>
          <a:prstGeom prst="line">
            <a:avLst/>
          </a:prstGeom>
          <a:ln w="266700">
            <a:solidFill>
              <a:srgbClr val="000000"/>
            </a:solidFill>
          </a:ln>
        </p:spPr>
        <p:txBody>
          <a:bodyPr/>
          <a:lstStyle/>
          <a:p>
            <a:pPr marL="0" indent="0" defTabSz="642937">
              <a:spcBef>
                <a:spcPts val="0"/>
              </a:spcBef>
              <a:buSzTx/>
              <a:buNone/>
              <a:defRPr sz="1600">
                <a:latin typeface="Helvetica"/>
                <a:ea typeface="Helvetica"/>
                <a:cs typeface="Helvetica"/>
                <a:sym typeface="Helvetica"/>
              </a:defRPr>
            </a:pPr>
            <a:endParaRPr/>
          </a:p>
        </p:txBody>
      </p:sp>
      <p:sp>
        <p:nvSpPr>
          <p:cNvPr id="192" name="01"/>
          <p:cNvSpPr txBox="1"/>
          <p:nvPr/>
        </p:nvSpPr>
        <p:spPr>
          <a:xfrm>
            <a:off x="18191373" y="12349757"/>
            <a:ext cx="490910" cy="473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lvl1pPr>
              <a:defRPr sz="2200" b="1"/>
            </a:lvl1pPr>
          </a:lstStyle>
          <a:p>
            <a:r>
              <a:t>01</a:t>
            </a:r>
          </a:p>
        </p:txBody>
      </p:sp>
      <p:sp>
        <p:nvSpPr>
          <p:cNvPr id="193" name="Номер слайда"/>
          <p:cNvSpPr txBox="1">
            <a:spLocks noGrp="1"/>
          </p:cNvSpPr>
          <p:nvPr>
            <p:ph type="sldNum" sz="quarter" idx="2"/>
          </p:nvPr>
        </p:nvSpPr>
        <p:spPr>
          <a:xfrm>
            <a:off x="18209232" y="12358687"/>
            <a:ext cx="490911" cy="473076"/>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4 ">
    <p:spTree>
      <p:nvGrpSpPr>
        <p:cNvPr id="1" name=""/>
        <p:cNvGrpSpPr/>
        <p:nvPr/>
      </p:nvGrpSpPr>
      <p:grpSpPr>
        <a:xfrm>
          <a:off x="0" y="0"/>
          <a:ext cx="0" cy="0"/>
          <a:chOff x="0" y="0"/>
          <a:chExt cx="0" cy="0"/>
        </a:xfrm>
      </p:grpSpPr>
      <p:sp>
        <p:nvSpPr>
          <p:cNvPr id="200" name="Изображение"/>
          <p:cNvSpPr>
            <a:spLocks noGrp="1"/>
          </p:cNvSpPr>
          <p:nvPr>
            <p:ph type="pic" sz="quarter" idx="13"/>
          </p:nvPr>
        </p:nvSpPr>
        <p:spPr>
          <a:xfrm>
            <a:off x="4818103" y="2158182"/>
            <a:ext cx="6264592" cy="4702620"/>
          </a:xfrm>
          <a:prstGeom prst="rect">
            <a:avLst/>
          </a:prstGeom>
        </p:spPr>
        <p:txBody>
          <a:bodyPr lIns="91439" tIns="45719" rIns="91439" bIns="45719" anchor="t"/>
          <a:lstStyle/>
          <a:p>
            <a:endParaRPr/>
          </a:p>
        </p:txBody>
      </p:sp>
      <p:sp>
        <p:nvSpPr>
          <p:cNvPr id="201" name="Flip Script"/>
          <p:cNvSpPr txBox="1">
            <a:spLocks noGrp="1"/>
          </p:cNvSpPr>
          <p:nvPr>
            <p:ph type="body" sz="quarter" idx="14"/>
          </p:nvPr>
        </p:nvSpPr>
        <p:spPr>
          <a:xfrm>
            <a:off x="5601890" y="7668787"/>
            <a:ext cx="13108782" cy="2482943"/>
          </a:xfrm>
          <a:prstGeom prst="rect">
            <a:avLst/>
          </a:prstGeom>
        </p:spPr>
        <p:txBody>
          <a:bodyPr anchor="t"/>
          <a:lstStyle>
            <a:lvl1pPr marL="0" indent="0">
              <a:lnSpc>
                <a:spcPts val="15000"/>
              </a:lnSpc>
              <a:spcBef>
                <a:spcPts val="0"/>
              </a:spcBef>
              <a:buSzTx/>
              <a:buNone/>
              <a:defRPr sz="13400">
                <a:latin typeface="+mn-lt"/>
                <a:ea typeface="+mn-ea"/>
                <a:cs typeface="+mn-cs"/>
                <a:sym typeface="Courier"/>
              </a:defRPr>
            </a:lvl1pPr>
          </a:lstStyle>
          <a:p>
            <a:r>
              <a:t>Flip Script</a:t>
            </a:r>
          </a:p>
        </p:txBody>
      </p:sp>
      <p:sp>
        <p:nvSpPr>
          <p:cNvPr id="202" name="next">
            <a:hlinkClick r:id="" action="ppaction://hlinkshowjump?jump=nextslide"/>
          </p:cNvPr>
          <p:cNvSpPr txBox="1">
            <a:spLocks noGrp="1"/>
          </p:cNvSpPr>
          <p:nvPr>
            <p:ph type="body" sz="quarter" idx="15"/>
          </p:nvPr>
        </p:nvSpPr>
        <p:spPr>
          <a:xfrm>
            <a:off x="18902686" y="12224742"/>
            <a:ext cx="1189603" cy="660798"/>
          </a:xfrm>
          <a:prstGeom prst="rect">
            <a:avLst/>
          </a:prstGeom>
          <a:solidFill>
            <a:srgbClr val="000000"/>
          </a:solidFill>
        </p:spPr>
        <p:txBody>
          <a:bodyPr wrap="none">
            <a:spAutoFit/>
          </a:bodyPr>
          <a:lstStyle>
            <a:lvl1pPr marL="0" indent="0" algn="ctr">
              <a:spcBef>
                <a:spcPts val="0"/>
              </a:spcBef>
              <a:buSzTx/>
              <a:buNone/>
              <a:defRPr sz="3200">
                <a:solidFill>
                  <a:srgbClr val="FFFFFF"/>
                </a:solidFill>
                <a:latin typeface="+mn-lt"/>
                <a:ea typeface="+mn-ea"/>
                <a:cs typeface="+mn-cs"/>
                <a:sym typeface="Courier"/>
              </a:defRPr>
            </a:lvl1pPr>
          </a:lstStyle>
          <a:p>
            <a:r>
              <a:t>next</a:t>
            </a:r>
          </a:p>
        </p:txBody>
      </p:sp>
      <p:sp>
        <p:nvSpPr>
          <p:cNvPr id="203" name="Линия"/>
          <p:cNvSpPr>
            <a:spLocks noGrp="1"/>
          </p:cNvSpPr>
          <p:nvPr>
            <p:ph type="body" sz="quarter" idx="16"/>
          </p:nvPr>
        </p:nvSpPr>
        <p:spPr>
          <a:xfrm flipH="1" flipV="1">
            <a:off x="4458889" y="2160984"/>
            <a:ext cx="5001" cy="8769358"/>
          </a:xfrm>
          <a:prstGeom prst="line">
            <a:avLst/>
          </a:prstGeom>
          <a:ln w="266700">
            <a:solidFill>
              <a:srgbClr val="000000"/>
            </a:solidFill>
          </a:ln>
        </p:spPr>
        <p:txBody>
          <a:bodyPr/>
          <a:lstStyle/>
          <a:p>
            <a:pPr marL="0" indent="0" defTabSz="642937">
              <a:spcBef>
                <a:spcPts val="0"/>
              </a:spcBef>
              <a:buSzTx/>
              <a:buNone/>
              <a:defRPr sz="1600">
                <a:latin typeface="Helvetica"/>
                <a:ea typeface="Helvetica"/>
                <a:cs typeface="Helvetica"/>
                <a:sym typeface="Helvetica"/>
              </a:defRPr>
            </a:pPr>
            <a:endParaRPr/>
          </a:p>
        </p:txBody>
      </p:sp>
      <p:sp>
        <p:nvSpPr>
          <p:cNvPr id="204" name="01"/>
          <p:cNvSpPr txBox="1"/>
          <p:nvPr/>
        </p:nvSpPr>
        <p:spPr>
          <a:xfrm>
            <a:off x="18191373" y="12349757"/>
            <a:ext cx="490910" cy="473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lvl1pPr>
              <a:defRPr sz="2200" b="1"/>
            </a:lvl1pPr>
          </a:lstStyle>
          <a:p>
            <a:r>
              <a:t>01</a:t>
            </a:r>
          </a:p>
        </p:txBody>
      </p:sp>
      <p:sp>
        <p:nvSpPr>
          <p:cNvPr id="205" name="Номер слайда"/>
          <p:cNvSpPr txBox="1">
            <a:spLocks noGrp="1"/>
          </p:cNvSpPr>
          <p:nvPr>
            <p:ph type="sldNum" sz="quarter" idx="2"/>
          </p:nvPr>
        </p:nvSpPr>
        <p:spPr>
          <a:xfrm>
            <a:off x="18209232" y="12358687"/>
            <a:ext cx="490911" cy="473076"/>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15 ">
    <p:spTree>
      <p:nvGrpSpPr>
        <p:cNvPr id="1" name=""/>
        <p:cNvGrpSpPr/>
        <p:nvPr/>
      </p:nvGrpSpPr>
      <p:grpSpPr>
        <a:xfrm>
          <a:off x="0" y="0"/>
          <a:ext cx="0" cy="0"/>
          <a:chOff x="0" y="0"/>
          <a:chExt cx="0" cy="0"/>
        </a:xfrm>
      </p:grpSpPr>
      <p:sp>
        <p:nvSpPr>
          <p:cNvPr id="212" name="Изображение"/>
          <p:cNvSpPr>
            <a:spLocks noGrp="1"/>
          </p:cNvSpPr>
          <p:nvPr>
            <p:ph type="pic" sz="quarter" idx="13"/>
          </p:nvPr>
        </p:nvSpPr>
        <p:spPr>
          <a:xfrm>
            <a:off x="13703774" y="5460955"/>
            <a:ext cx="7317032" cy="5492652"/>
          </a:xfrm>
          <a:prstGeom prst="rect">
            <a:avLst/>
          </a:prstGeom>
        </p:spPr>
        <p:txBody>
          <a:bodyPr lIns="91439" tIns="45719" rIns="91439" bIns="45719" anchor="t"/>
          <a:lstStyle/>
          <a:p>
            <a:endParaRPr/>
          </a:p>
        </p:txBody>
      </p:sp>
      <p:sp>
        <p:nvSpPr>
          <p:cNvPr id="213" name="Изображение"/>
          <p:cNvSpPr>
            <a:spLocks noGrp="1"/>
          </p:cNvSpPr>
          <p:nvPr>
            <p:ph type="pic" sz="quarter" idx="14"/>
          </p:nvPr>
        </p:nvSpPr>
        <p:spPr>
          <a:xfrm>
            <a:off x="6682956" y="5469226"/>
            <a:ext cx="8214166" cy="5476111"/>
          </a:xfrm>
          <a:prstGeom prst="rect">
            <a:avLst/>
          </a:prstGeom>
        </p:spPr>
        <p:txBody>
          <a:bodyPr lIns="91439" tIns="45719" rIns="91439" bIns="45719" anchor="t"/>
          <a:lstStyle/>
          <a:p>
            <a:endParaRPr/>
          </a:p>
        </p:txBody>
      </p:sp>
      <p:sp>
        <p:nvSpPr>
          <p:cNvPr id="214" name="Линия"/>
          <p:cNvSpPr>
            <a:spLocks noGrp="1"/>
          </p:cNvSpPr>
          <p:nvPr>
            <p:ph type="body" sz="quarter" idx="15"/>
          </p:nvPr>
        </p:nvSpPr>
        <p:spPr>
          <a:xfrm flipV="1">
            <a:off x="6826666" y="5484194"/>
            <a:ext cx="18" cy="5446176"/>
          </a:xfrm>
          <a:prstGeom prst="line">
            <a:avLst/>
          </a:prstGeom>
          <a:ln w="266700">
            <a:solidFill>
              <a:srgbClr val="000000"/>
            </a:solidFill>
          </a:ln>
        </p:spPr>
        <p:txBody>
          <a:bodyPr/>
          <a:lstStyle/>
          <a:p>
            <a:pPr marL="0" indent="0" defTabSz="642937">
              <a:spcBef>
                <a:spcPts val="0"/>
              </a:spcBef>
              <a:buSzTx/>
              <a:buNone/>
              <a:defRPr sz="1600">
                <a:latin typeface="Helvetica"/>
                <a:ea typeface="Helvetica"/>
                <a:cs typeface="Helvetica"/>
                <a:sym typeface="Helvetica"/>
              </a:defRPr>
            </a:pPr>
            <a:endParaRPr/>
          </a:p>
        </p:txBody>
      </p:sp>
      <p:sp>
        <p:nvSpPr>
          <p:cNvPr id="215" name="next">
            <a:hlinkClick r:id="" action="ppaction://hlinkshowjump?jump=nextslide"/>
          </p:cNvPr>
          <p:cNvSpPr txBox="1">
            <a:spLocks noGrp="1"/>
          </p:cNvSpPr>
          <p:nvPr>
            <p:ph type="body" sz="quarter" idx="16"/>
          </p:nvPr>
        </p:nvSpPr>
        <p:spPr>
          <a:xfrm>
            <a:off x="18902686" y="12224742"/>
            <a:ext cx="1189603" cy="660798"/>
          </a:xfrm>
          <a:prstGeom prst="rect">
            <a:avLst/>
          </a:prstGeom>
          <a:solidFill>
            <a:srgbClr val="000000"/>
          </a:solidFill>
        </p:spPr>
        <p:txBody>
          <a:bodyPr wrap="none">
            <a:spAutoFit/>
          </a:bodyPr>
          <a:lstStyle>
            <a:lvl1pPr marL="0" indent="0" algn="ctr">
              <a:spcBef>
                <a:spcPts val="0"/>
              </a:spcBef>
              <a:buSzTx/>
              <a:buNone/>
              <a:defRPr sz="3200">
                <a:solidFill>
                  <a:srgbClr val="FFFFFF"/>
                </a:solidFill>
                <a:latin typeface="+mn-lt"/>
                <a:ea typeface="+mn-ea"/>
                <a:cs typeface="+mn-cs"/>
                <a:sym typeface="Courier"/>
              </a:defRPr>
            </a:lvl1pPr>
          </a:lstStyle>
          <a:p>
            <a:r>
              <a:t>next</a:t>
            </a:r>
          </a:p>
        </p:txBody>
      </p:sp>
      <p:sp>
        <p:nvSpPr>
          <p:cNvPr id="216" name="01"/>
          <p:cNvSpPr txBox="1"/>
          <p:nvPr/>
        </p:nvSpPr>
        <p:spPr>
          <a:xfrm>
            <a:off x="18191373" y="12349757"/>
            <a:ext cx="490910" cy="473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lvl1pPr>
              <a:defRPr sz="2200" b="1"/>
            </a:lvl1pPr>
          </a:lstStyle>
          <a:p>
            <a:r>
              <a:t>01</a:t>
            </a:r>
          </a:p>
        </p:txBody>
      </p:sp>
      <p:sp>
        <p:nvSpPr>
          <p:cNvPr id="217" name="Номер слайда"/>
          <p:cNvSpPr txBox="1">
            <a:spLocks noGrp="1"/>
          </p:cNvSpPr>
          <p:nvPr>
            <p:ph type="sldNum" sz="quarter" idx="2"/>
          </p:nvPr>
        </p:nvSpPr>
        <p:spPr>
          <a:xfrm>
            <a:off x="18209232" y="12358687"/>
            <a:ext cx="490911" cy="473076"/>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16 ">
    <p:spTree>
      <p:nvGrpSpPr>
        <p:cNvPr id="1" name=""/>
        <p:cNvGrpSpPr/>
        <p:nvPr/>
      </p:nvGrpSpPr>
      <p:grpSpPr>
        <a:xfrm>
          <a:off x="0" y="0"/>
          <a:ext cx="0" cy="0"/>
          <a:chOff x="0" y="0"/>
          <a:chExt cx="0" cy="0"/>
        </a:xfrm>
      </p:grpSpPr>
      <p:sp>
        <p:nvSpPr>
          <p:cNvPr id="224" name="Изображение"/>
          <p:cNvSpPr>
            <a:spLocks noGrp="1"/>
          </p:cNvSpPr>
          <p:nvPr>
            <p:ph type="pic" sz="quarter" idx="13"/>
          </p:nvPr>
        </p:nvSpPr>
        <p:spPr>
          <a:xfrm>
            <a:off x="5473740" y="5439384"/>
            <a:ext cx="7989410" cy="5533998"/>
          </a:xfrm>
          <a:prstGeom prst="rect">
            <a:avLst/>
          </a:prstGeom>
        </p:spPr>
        <p:txBody>
          <a:bodyPr lIns="91439" tIns="45719" rIns="91439" bIns="45719" anchor="t"/>
          <a:lstStyle/>
          <a:p>
            <a:endParaRPr/>
          </a:p>
        </p:txBody>
      </p:sp>
      <p:sp>
        <p:nvSpPr>
          <p:cNvPr id="225" name="Линия"/>
          <p:cNvSpPr>
            <a:spLocks noGrp="1"/>
          </p:cNvSpPr>
          <p:nvPr>
            <p:ph type="body" sz="quarter" idx="14"/>
          </p:nvPr>
        </p:nvSpPr>
        <p:spPr>
          <a:xfrm flipV="1">
            <a:off x="13398917" y="5484194"/>
            <a:ext cx="18" cy="5446176"/>
          </a:xfrm>
          <a:prstGeom prst="line">
            <a:avLst/>
          </a:prstGeom>
          <a:ln w="266700">
            <a:solidFill>
              <a:srgbClr val="000000"/>
            </a:solidFill>
          </a:ln>
        </p:spPr>
        <p:txBody>
          <a:bodyPr/>
          <a:lstStyle/>
          <a:p>
            <a:pPr marL="0" indent="0" defTabSz="642937">
              <a:spcBef>
                <a:spcPts val="0"/>
              </a:spcBef>
              <a:buSzTx/>
              <a:buNone/>
              <a:defRPr sz="1600">
                <a:latin typeface="Helvetica"/>
                <a:ea typeface="Helvetica"/>
                <a:cs typeface="Helvetica"/>
                <a:sym typeface="Helvetica"/>
              </a:defRPr>
            </a:pPr>
            <a:endParaRPr/>
          </a:p>
        </p:txBody>
      </p:sp>
      <p:sp>
        <p:nvSpPr>
          <p:cNvPr id="226" name="next">
            <a:hlinkClick r:id="" action="ppaction://hlinkshowjump?jump=nextslide"/>
          </p:cNvPr>
          <p:cNvSpPr txBox="1">
            <a:spLocks noGrp="1"/>
          </p:cNvSpPr>
          <p:nvPr>
            <p:ph type="body" sz="quarter" idx="15"/>
          </p:nvPr>
        </p:nvSpPr>
        <p:spPr>
          <a:xfrm>
            <a:off x="18902686" y="12224742"/>
            <a:ext cx="1189603" cy="660798"/>
          </a:xfrm>
          <a:prstGeom prst="rect">
            <a:avLst/>
          </a:prstGeom>
          <a:solidFill>
            <a:srgbClr val="000000"/>
          </a:solidFill>
        </p:spPr>
        <p:txBody>
          <a:bodyPr wrap="none">
            <a:spAutoFit/>
          </a:bodyPr>
          <a:lstStyle>
            <a:lvl1pPr marL="0" indent="0" algn="ctr">
              <a:spcBef>
                <a:spcPts val="0"/>
              </a:spcBef>
              <a:buSzTx/>
              <a:buNone/>
              <a:defRPr sz="3200">
                <a:solidFill>
                  <a:srgbClr val="FFFFFF"/>
                </a:solidFill>
                <a:latin typeface="+mn-lt"/>
                <a:ea typeface="+mn-ea"/>
                <a:cs typeface="+mn-cs"/>
                <a:sym typeface="Courier"/>
              </a:defRPr>
            </a:lvl1pPr>
          </a:lstStyle>
          <a:p>
            <a:r>
              <a:t>next</a:t>
            </a:r>
          </a:p>
        </p:txBody>
      </p:sp>
      <p:sp>
        <p:nvSpPr>
          <p:cNvPr id="227" name="Sed ut perspiciatis unde omnis iste voluptatem accusantium laudantium, totam rem aperiam, eaque ipsa quae ab illo inventore veritatis et quasi architecto beatae vitae dicta sunt explicabo. Nemo enim ipsam voluptatem quia voluptas sit aspernatur aut odit."/>
          <p:cNvSpPr txBox="1">
            <a:spLocks noGrp="1"/>
          </p:cNvSpPr>
          <p:nvPr>
            <p:ph type="body" sz="quarter" idx="16"/>
          </p:nvPr>
        </p:nvSpPr>
        <p:spPr>
          <a:xfrm>
            <a:off x="14031515" y="7248921"/>
            <a:ext cx="6036470" cy="3683001"/>
          </a:xfrm>
          <a:prstGeom prst="rect">
            <a:avLst/>
          </a:prstGeom>
        </p:spPr>
        <p:txBody>
          <a:bodyPr>
            <a:spAutoFit/>
          </a:bodyPr>
          <a:lstStyle>
            <a:lvl1pPr marL="0" indent="0">
              <a:lnSpc>
                <a:spcPts val="4800"/>
              </a:lnSpc>
              <a:spcBef>
                <a:spcPts val="0"/>
              </a:spcBef>
              <a:buSzTx/>
              <a:buNone/>
              <a:defRPr sz="2400">
                <a:solidFill>
                  <a:srgbClr val="232323"/>
                </a:solidFill>
                <a:latin typeface="+mn-lt"/>
                <a:ea typeface="+mn-ea"/>
                <a:cs typeface="+mn-cs"/>
                <a:sym typeface="Courier"/>
              </a:defRPr>
            </a:lvl1pPr>
          </a:lstStyle>
          <a:p>
            <a:r>
              <a:t>Sed ut perspiciatis unde omnis iste voluptatem accusantium laudantium, totam rem aperiam, eaque ipsa quae ab illo inventore veritatis et quasi architecto beatae vitae dicta sunt explicabo. Nemo enim ipsam voluptatem quia voluptas sit aspernatur aut odit.</a:t>
            </a:r>
          </a:p>
        </p:txBody>
      </p:sp>
      <p:sp>
        <p:nvSpPr>
          <p:cNvPr id="228" name="Perspiciatis unde omnis iste natus error sit voluptatem accusantium."/>
          <p:cNvSpPr txBox="1">
            <a:spLocks noGrp="1"/>
          </p:cNvSpPr>
          <p:nvPr>
            <p:ph type="body" sz="quarter" idx="17"/>
          </p:nvPr>
        </p:nvSpPr>
        <p:spPr>
          <a:xfrm>
            <a:off x="14031515" y="5732859"/>
            <a:ext cx="6036470" cy="1321595"/>
          </a:xfrm>
          <a:prstGeom prst="rect">
            <a:avLst/>
          </a:prstGeom>
        </p:spPr>
        <p:txBody>
          <a:bodyPr>
            <a:spAutoFit/>
          </a:bodyPr>
          <a:lstStyle>
            <a:lvl1pPr marL="0" indent="0">
              <a:lnSpc>
                <a:spcPts val="4800"/>
              </a:lnSpc>
              <a:spcBef>
                <a:spcPts val="0"/>
              </a:spcBef>
              <a:buSzTx/>
              <a:buNone/>
              <a:defRPr sz="2400" b="1">
                <a:solidFill>
                  <a:srgbClr val="232323"/>
                </a:solidFill>
                <a:latin typeface="+mn-lt"/>
                <a:ea typeface="+mn-ea"/>
                <a:cs typeface="+mn-cs"/>
                <a:sym typeface="Courier"/>
              </a:defRPr>
            </a:lvl1pPr>
          </a:lstStyle>
          <a:p>
            <a:r>
              <a:t>Perspiciatis unde omnis iste natus error sit voluptatem accusantium.</a:t>
            </a:r>
          </a:p>
        </p:txBody>
      </p:sp>
      <p:sp>
        <p:nvSpPr>
          <p:cNvPr id="229" name="01"/>
          <p:cNvSpPr txBox="1"/>
          <p:nvPr/>
        </p:nvSpPr>
        <p:spPr>
          <a:xfrm>
            <a:off x="18191373" y="12349757"/>
            <a:ext cx="490910" cy="473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lvl1pPr>
              <a:defRPr sz="2200" b="1"/>
            </a:lvl1pPr>
          </a:lstStyle>
          <a:p>
            <a:r>
              <a:t>01</a:t>
            </a:r>
          </a:p>
        </p:txBody>
      </p:sp>
      <p:sp>
        <p:nvSpPr>
          <p:cNvPr id="230" name="Номер слайда"/>
          <p:cNvSpPr txBox="1">
            <a:spLocks noGrp="1"/>
          </p:cNvSpPr>
          <p:nvPr>
            <p:ph type="sldNum" sz="quarter" idx="2"/>
          </p:nvPr>
        </p:nvSpPr>
        <p:spPr>
          <a:xfrm>
            <a:off x="18209232" y="12358687"/>
            <a:ext cx="490911" cy="473076"/>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7 ">
    <p:spTree>
      <p:nvGrpSpPr>
        <p:cNvPr id="1" name=""/>
        <p:cNvGrpSpPr/>
        <p:nvPr/>
      </p:nvGrpSpPr>
      <p:grpSpPr>
        <a:xfrm>
          <a:off x="0" y="0"/>
          <a:ext cx="0" cy="0"/>
          <a:chOff x="0" y="0"/>
          <a:chExt cx="0" cy="0"/>
        </a:xfrm>
      </p:grpSpPr>
      <p:sp>
        <p:nvSpPr>
          <p:cNvPr id="237" name="Flip Script"/>
          <p:cNvSpPr txBox="1">
            <a:spLocks noGrp="1"/>
          </p:cNvSpPr>
          <p:nvPr>
            <p:ph type="body" sz="quarter" idx="13"/>
          </p:nvPr>
        </p:nvSpPr>
        <p:spPr>
          <a:xfrm>
            <a:off x="5601890" y="2121777"/>
            <a:ext cx="6590110" cy="3804048"/>
          </a:xfrm>
          <a:prstGeom prst="rect">
            <a:avLst/>
          </a:prstGeom>
        </p:spPr>
        <p:txBody>
          <a:bodyPr anchor="t"/>
          <a:lstStyle>
            <a:lvl1pPr marL="0" indent="0" algn="r">
              <a:lnSpc>
                <a:spcPts val="12600"/>
              </a:lnSpc>
              <a:spcBef>
                <a:spcPts val="0"/>
              </a:spcBef>
              <a:buSzTx/>
              <a:buNone/>
              <a:defRPr sz="11400">
                <a:latin typeface="+mn-lt"/>
                <a:ea typeface="+mn-ea"/>
                <a:cs typeface="+mn-cs"/>
                <a:sym typeface="Courier"/>
              </a:defRPr>
            </a:lvl1pPr>
          </a:lstStyle>
          <a:p>
            <a:r>
              <a:t>Flip Script</a:t>
            </a:r>
          </a:p>
        </p:txBody>
      </p:sp>
      <p:sp>
        <p:nvSpPr>
          <p:cNvPr id="238" name="next">
            <a:hlinkClick r:id="" action="ppaction://hlinkshowjump?jump=nextslide"/>
          </p:cNvPr>
          <p:cNvSpPr txBox="1">
            <a:spLocks noGrp="1"/>
          </p:cNvSpPr>
          <p:nvPr>
            <p:ph type="body" sz="quarter" idx="14"/>
          </p:nvPr>
        </p:nvSpPr>
        <p:spPr>
          <a:xfrm>
            <a:off x="18902686" y="12224742"/>
            <a:ext cx="1189603" cy="660798"/>
          </a:xfrm>
          <a:prstGeom prst="rect">
            <a:avLst/>
          </a:prstGeom>
          <a:solidFill>
            <a:srgbClr val="000000"/>
          </a:solidFill>
        </p:spPr>
        <p:txBody>
          <a:bodyPr wrap="none">
            <a:spAutoFit/>
          </a:bodyPr>
          <a:lstStyle>
            <a:lvl1pPr marL="0" indent="0" algn="ctr">
              <a:spcBef>
                <a:spcPts val="0"/>
              </a:spcBef>
              <a:buSzTx/>
              <a:buNone/>
              <a:defRPr sz="3200">
                <a:solidFill>
                  <a:srgbClr val="FFFFFF"/>
                </a:solidFill>
                <a:latin typeface="+mn-lt"/>
                <a:ea typeface="+mn-ea"/>
                <a:cs typeface="+mn-cs"/>
                <a:sym typeface="Courier"/>
              </a:defRPr>
            </a:lvl1pPr>
          </a:lstStyle>
          <a:p>
            <a:r>
              <a:t>next</a:t>
            </a:r>
          </a:p>
        </p:txBody>
      </p:sp>
      <p:sp>
        <p:nvSpPr>
          <p:cNvPr id="239" name="Линия"/>
          <p:cNvSpPr>
            <a:spLocks noGrp="1"/>
          </p:cNvSpPr>
          <p:nvPr>
            <p:ph type="body" sz="quarter" idx="15"/>
          </p:nvPr>
        </p:nvSpPr>
        <p:spPr>
          <a:xfrm flipH="1" flipV="1">
            <a:off x="13406435" y="2160984"/>
            <a:ext cx="5001" cy="8769358"/>
          </a:xfrm>
          <a:prstGeom prst="line">
            <a:avLst/>
          </a:prstGeom>
          <a:ln w="266700">
            <a:solidFill>
              <a:srgbClr val="000000"/>
            </a:solidFill>
          </a:ln>
        </p:spPr>
        <p:txBody>
          <a:bodyPr/>
          <a:lstStyle/>
          <a:p>
            <a:pPr marL="0" indent="0" defTabSz="642937">
              <a:spcBef>
                <a:spcPts val="0"/>
              </a:spcBef>
              <a:buSzTx/>
              <a:buNone/>
              <a:defRPr sz="1600">
                <a:latin typeface="Helvetica"/>
                <a:ea typeface="Helvetica"/>
                <a:cs typeface="Helvetica"/>
                <a:sym typeface="Helvetica"/>
              </a:defRPr>
            </a:pPr>
            <a:endParaRPr/>
          </a:p>
        </p:txBody>
      </p:sp>
      <p:graphicFrame>
        <p:nvGraphicFramePr>
          <p:cNvPr id="240" name="2D‑линейная диаграмма"/>
          <p:cNvGraphicFramePr/>
          <p:nvPr/>
        </p:nvGraphicFramePr>
        <p:xfrm>
          <a:off x="12507515" y="4409082"/>
          <a:ext cx="7575452" cy="5737226"/>
        </p:xfrm>
        <a:graphic>
          <a:graphicData uri="http://schemas.openxmlformats.org/drawingml/2006/chart">
            <c:chart xmlns:c="http://schemas.openxmlformats.org/drawingml/2006/chart" xmlns:r="http://schemas.openxmlformats.org/officeDocument/2006/relationships" r:id="rId2"/>
          </a:graphicData>
        </a:graphic>
      </p:graphicFrame>
      <p:sp>
        <p:nvSpPr>
          <p:cNvPr id="241" name="Perspiciatis unde omnis iste natus error sit voluptatem accusantium."/>
          <p:cNvSpPr txBox="1">
            <a:spLocks noGrp="1"/>
          </p:cNvSpPr>
          <p:nvPr>
            <p:ph type="body" sz="quarter" idx="16"/>
          </p:nvPr>
        </p:nvSpPr>
        <p:spPr>
          <a:xfrm>
            <a:off x="14049375" y="2607468"/>
            <a:ext cx="6036469" cy="1321595"/>
          </a:xfrm>
          <a:prstGeom prst="rect">
            <a:avLst/>
          </a:prstGeom>
        </p:spPr>
        <p:txBody>
          <a:bodyPr>
            <a:spAutoFit/>
          </a:bodyPr>
          <a:lstStyle>
            <a:lvl1pPr marL="0" indent="0">
              <a:lnSpc>
                <a:spcPts val="4800"/>
              </a:lnSpc>
              <a:spcBef>
                <a:spcPts val="0"/>
              </a:spcBef>
              <a:buSzTx/>
              <a:buNone/>
              <a:defRPr sz="2400" b="1">
                <a:solidFill>
                  <a:srgbClr val="232323"/>
                </a:solidFill>
                <a:latin typeface="+mn-lt"/>
                <a:ea typeface="+mn-ea"/>
                <a:cs typeface="+mn-cs"/>
                <a:sym typeface="Courier"/>
              </a:defRPr>
            </a:lvl1pPr>
          </a:lstStyle>
          <a:p>
            <a:r>
              <a:t>Perspiciatis unde omnis iste natus error sit voluptatem accusantium.</a:t>
            </a:r>
          </a:p>
        </p:txBody>
      </p:sp>
      <p:sp>
        <p:nvSpPr>
          <p:cNvPr id="242" name="01"/>
          <p:cNvSpPr txBox="1"/>
          <p:nvPr/>
        </p:nvSpPr>
        <p:spPr>
          <a:xfrm>
            <a:off x="18191373" y="12349757"/>
            <a:ext cx="490910" cy="473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lvl1pPr>
              <a:defRPr sz="2200" b="1"/>
            </a:lvl1pPr>
          </a:lstStyle>
          <a:p>
            <a:r>
              <a:t>01</a:t>
            </a:r>
          </a:p>
        </p:txBody>
      </p:sp>
      <p:sp>
        <p:nvSpPr>
          <p:cNvPr id="243" name="Номер слайда"/>
          <p:cNvSpPr txBox="1">
            <a:spLocks noGrp="1"/>
          </p:cNvSpPr>
          <p:nvPr>
            <p:ph type="sldNum" sz="quarter" idx="2"/>
          </p:nvPr>
        </p:nvSpPr>
        <p:spPr>
          <a:xfrm>
            <a:off x="18209232" y="12358687"/>
            <a:ext cx="490911" cy="473076"/>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18 ">
    <p:spTree>
      <p:nvGrpSpPr>
        <p:cNvPr id="1" name=""/>
        <p:cNvGrpSpPr/>
        <p:nvPr/>
      </p:nvGrpSpPr>
      <p:grpSpPr>
        <a:xfrm>
          <a:off x="0" y="0"/>
          <a:ext cx="0" cy="0"/>
          <a:chOff x="0" y="0"/>
          <a:chExt cx="0" cy="0"/>
        </a:xfrm>
      </p:grpSpPr>
      <p:sp>
        <p:nvSpPr>
          <p:cNvPr id="250" name="next">
            <a:hlinkClick r:id="" action="ppaction://hlinkshowjump?jump=nextslide"/>
          </p:cNvPr>
          <p:cNvSpPr txBox="1">
            <a:spLocks noGrp="1"/>
          </p:cNvSpPr>
          <p:nvPr>
            <p:ph type="body" sz="quarter" idx="13"/>
          </p:nvPr>
        </p:nvSpPr>
        <p:spPr>
          <a:xfrm>
            <a:off x="18902686" y="12224742"/>
            <a:ext cx="1189603" cy="660798"/>
          </a:xfrm>
          <a:prstGeom prst="rect">
            <a:avLst/>
          </a:prstGeom>
          <a:solidFill>
            <a:srgbClr val="000000"/>
          </a:solidFill>
        </p:spPr>
        <p:txBody>
          <a:bodyPr wrap="none">
            <a:spAutoFit/>
          </a:bodyPr>
          <a:lstStyle>
            <a:lvl1pPr marL="0" indent="0" algn="ctr">
              <a:spcBef>
                <a:spcPts val="0"/>
              </a:spcBef>
              <a:buSzTx/>
              <a:buNone/>
              <a:defRPr sz="3200">
                <a:solidFill>
                  <a:srgbClr val="FFFFFF"/>
                </a:solidFill>
                <a:latin typeface="+mn-lt"/>
                <a:ea typeface="+mn-ea"/>
                <a:cs typeface="+mn-cs"/>
                <a:sym typeface="Courier"/>
              </a:defRPr>
            </a:lvl1pPr>
          </a:lstStyle>
          <a:p>
            <a:r>
              <a:t>next</a:t>
            </a:r>
          </a:p>
        </p:txBody>
      </p:sp>
      <p:sp>
        <p:nvSpPr>
          <p:cNvPr id="251" name="Линия"/>
          <p:cNvSpPr>
            <a:spLocks noGrp="1"/>
          </p:cNvSpPr>
          <p:nvPr>
            <p:ph type="body" sz="quarter" idx="14"/>
          </p:nvPr>
        </p:nvSpPr>
        <p:spPr>
          <a:xfrm flipH="1" flipV="1">
            <a:off x="13406435" y="2160984"/>
            <a:ext cx="5001" cy="8769358"/>
          </a:xfrm>
          <a:prstGeom prst="line">
            <a:avLst/>
          </a:prstGeom>
          <a:ln w="266700">
            <a:solidFill>
              <a:srgbClr val="000000"/>
            </a:solidFill>
          </a:ln>
        </p:spPr>
        <p:txBody>
          <a:bodyPr/>
          <a:lstStyle/>
          <a:p>
            <a:pPr marL="0" indent="0" defTabSz="642937">
              <a:spcBef>
                <a:spcPts val="0"/>
              </a:spcBef>
              <a:buSzTx/>
              <a:buNone/>
              <a:defRPr sz="1600">
                <a:latin typeface="Helvetica"/>
                <a:ea typeface="Helvetica"/>
                <a:cs typeface="Helvetica"/>
                <a:sym typeface="Helvetica"/>
              </a:defRPr>
            </a:pPr>
            <a:endParaRPr/>
          </a:p>
        </p:txBody>
      </p:sp>
      <p:sp>
        <p:nvSpPr>
          <p:cNvPr id="252" name="Perspiciatis unde omnis iste natus error sit voluptatem accusantium."/>
          <p:cNvSpPr txBox="1">
            <a:spLocks noGrp="1"/>
          </p:cNvSpPr>
          <p:nvPr>
            <p:ph type="body" sz="quarter" idx="15"/>
          </p:nvPr>
        </p:nvSpPr>
        <p:spPr>
          <a:xfrm>
            <a:off x="14049375" y="2607468"/>
            <a:ext cx="6036469" cy="1321595"/>
          </a:xfrm>
          <a:prstGeom prst="rect">
            <a:avLst/>
          </a:prstGeom>
        </p:spPr>
        <p:txBody>
          <a:bodyPr>
            <a:spAutoFit/>
          </a:bodyPr>
          <a:lstStyle>
            <a:lvl1pPr marL="0" indent="0">
              <a:lnSpc>
                <a:spcPts val="4800"/>
              </a:lnSpc>
              <a:spcBef>
                <a:spcPts val="0"/>
              </a:spcBef>
              <a:buSzTx/>
              <a:buNone/>
              <a:defRPr sz="2400" b="1">
                <a:solidFill>
                  <a:srgbClr val="232323"/>
                </a:solidFill>
                <a:latin typeface="+mn-lt"/>
                <a:ea typeface="+mn-ea"/>
                <a:cs typeface="+mn-cs"/>
                <a:sym typeface="Courier"/>
              </a:defRPr>
            </a:lvl1pPr>
          </a:lstStyle>
          <a:p>
            <a:r>
              <a:t>Perspiciatis unde omnis iste natus error sit voluptatem accusantium.</a:t>
            </a:r>
          </a:p>
        </p:txBody>
      </p:sp>
      <p:graphicFrame>
        <p:nvGraphicFramePr>
          <p:cNvPr id="253" name="2D‑столбчатая диаграмма"/>
          <p:cNvGraphicFramePr/>
          <p:nvPr/>
        </p:nvGraphicFramePr>
        <p:xfrm>
          <a:off x="12263437" y="4587676"/>
          <a:ext cx="7804548" cy="5567562"/>
        </p:xfrm>
        <a:graphic>
          <a:graphicData uri="http://schemas.openxmlformats.org/drawingml/2006/chart">
            <c:chart xmlns:c="http://schemas.openxmlformats.org/drawingml/2006/chart" xmlns:r="http://schemas.openxmlformats.org/officeDocument/2006/relationships" r:id="rId2"/>
          </a:graphicData>
        </a:graphic>
      </p:graphicFrame>
      <p:sp>
        <p:nvSpPr>
          <p:cNvPr id="254" name="01"/>
          <p:cNvSpPr txBox="1"/>
          <p:nvPr/>
        </p:nvSpPr>
        <p:spPr>
          <a:xfrm>
            <a:off x="18191373" y="12349757"/>
            <a:ext cx="490910" cy="473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lvl1pPr>
              <a:defRPr sz="2200" b="1"/>
            </a:lvl1pPr>
          </a:lstStyle>
          <a:p>
            <a:r>
              <a:t>01</a:t>
            </a:r>
          </a:p>
        </p:txBody>
      </p:sp>
      <p:sp>
        <p:nvSpPr>
          <p:cNvPr id="255" name="Flip Script"/>
          <p:cNvSpPr txBox="1">
            <a:spLocks noGrp="1"/>
          </p:cNvSpPr>
          <p:nvPr>
            <p:ph type="body" sz="quarter" idx="16"/>
          </p:nvPr>
        </p:nvSpPr>
        <p:spPr>
          <a:xfrm>
            <a:off x="5601890" y="2121777"/>
            <a:ext cx="6590110" cy="3804048"/>
          </a:xfrm>
          <a:prstGeom prst="rect">
            <a:avLst/>
          </a:prstGeom>
        </p:spPr>
        <p:txBody>
          <a:bodyPr anchor="t"/>
          <a:lstStyle>
            <a:lvl1pPr marL="0" indent="0" algn="r">
              <a:lnSpc>
                <a:spcPts val="12600"/>
              </a:lnSpc>
              <a:spcBef>
                <a:spcPts val="0"/>
              </a:spcBef>
              <a:buSzTx/>
              <a:buNone/>
              <a:defRPr sz="11400">
                <a:latin typeface="+mn-lt"/>
                <a:ea typeface="+mn-ea"/>
                <a:cs typeface="+mn-cs"/>
                <a:sym typeface="Courier"/>
              </a:defRPr>
            </a:lvl1pPr>
          </a:lstStyle>
          <a:p>
            <a:r>
              <a:t>Flip Script</a:t>
            </a:r>
          </a:p>
        </p:txBody>
      </p:sp>
      <p:sp>
        <p:nvSpPr>
          <p:cNvPr id="256" name="Номер слайда"/>
          <p:cNvSpPr txBox="1">
            <a:spLocks noGrp="1"/>
          </p:cNvSpPr>
          <p:nvPr>
            <p:ph type="sldNum" sz="quarter" idx="2"/>
          </p:nvPr>
        </p:nvSpPr>
        <p:spPr>
          <a:xfrm>
            <a:off x="18209232" y="12358687"/>
            <a:ext cx="490911" cy="473076"/>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19 ">
    <p:spTree>
      <p:nvGrpSpPr>
        <p:cNvPr id="1" name=""/>
        <p:cNvGrpSpPr/>
        <p:nvPr/>
      </p:nvGrpSpPr>
      <p:grpSpPr>
        <a:xfrm>
          <a:off x="0" y="0"/>
          <a:ext cx="0" cy="0"/>
          <a:chOff x="0" y="0"/>
          <a:chExt cx="0" cy="0"/>
        </a:xfrm>
      </p:grpSpPr>
      <p:sp>
        <p:nvSpPr>
          <p:cNvPr id="263" name="next">
            <a:hlinkClick r:id="" action="ppaction://hlinkshowjump?jump=nextslide"/>
          </p:cNvPr>
          <p:cNvSpPr txBox="1">
            <a:spLocks noGrp="1"/>
          </p:cNvSpPr>
          <p:nvPr>
            <p:ph type="body" sz="quarter" idx="13"/>
          </p:nvPr>
        </p:nvSpPr>
        <p:spPr>
          <a:xfrm>
            <a:off x="18902686" y="12224742"/>
            <a:ext cx="1189603" cy="660798"/>
          </a:xfrm>
          <a:prstGeom prst="rect">
            <a:avLst/>
          </a:prstGeom>
          <a:solidFill>
            <a:srgbClr val="000000"/>
          </a:solidFill>
        </p:spPr>
        <p:txBody>
          <a:bodyPr wrap="none">
            <a:spAutoFit/>
          </a:bodyPr>
          <a:lstStyle>
            <a:lvl1pPr marL="0" indent="0" algn="ctr">
              <a:spcBef>
                <a:spcPts val="0"/>
              </a:spcBef>
              <a:buSzTx/>
              <a:buNone/>
              <a:defRPr sz="3200">
                <a:solidFill>
                  <a:srgbClr val="FFFFFF"/>
                </a:solidFill>
                <a:latin typeface="+mn-lt"/>
                <a:ea typeface="+mn-ea"/>
                <a:cs typeface="+mn-cs"/>
                <a:sym typeface="Courier"/>
              </a:defRPr>
            </a:lvl1pPr>
          </a:lstStyle>
          <a:p>
            <a:r>
              <a:t>next</a:t>
            </a:r>
          </a:p>
        </p:txBody>
      </p:sp>
      <p:sp>
        <p:nvSpPr>
          <p:cNvPr id="264" name="Линия"/>
          <p:cNvSpPr>
            <a:spLocks noGrp="1"/>
          </p:cNvSpPr>
          <p:nvPr>
            <p:ph type="body" sz="quarter" idx="14"/>
          </p:nvPr>
        </p:nvSpPr>
        <p:spPr>
          <a:xfrm flipH="1" flipV="1">
            <a:off x="13406435" y="2160984"/>
            <a:ext cx="5001" cy="8769358"/>
          </a:xfrm>
          <a:prstGeom prst="line">
            <a:avLst/>
          </a:prstGeom>
          <a:ln w="266700">
            <a:solidFill>
              <a:srgbClr val="000000"/>
            </a:solidFill>
          </a:ln>
        </p:spPr>
        <p:txBody>
          <a:bodyPr/>
          <a:lstStyle/>
          <a:p>
            <a:pPr marL="0" indent="0" defTabSz="642937">
              <a:spcBef>
                <a:spcPts val="0"/>
              </a:spcBef>
              <a:buSzTx/>
              <a:buNone/>
              <a:defRPr sz="1600">
                <a:latin typeface="Helvetica"/>
                <a:ea typeface="Helvetica"/>
                <a:cs typeface="Helvetica"/>
                <a:sym typeface="Helvetica"/>
              </a:defRPr>
            </a:pPr>
            <a:endParaRPr/>
          </a:p>
        </p:txBody>
      </p:sp>
      <p:sp>
        <p:nvSpPr>
          <p:cNvPr id="265" name="Perspiciatis unde omnis iste natus error sit voluptatem accusantium."/>
          <p:cNvSpPr txBox="1">
            <a:spLocks noGrp="1"/>
          </p:cNvSpPr>
          <p:nvPr>
            <p:ph type="body" sz="quarter" idx="15"/>
          </p:nvPr>
        </p:nvSpPr>
        <p:spPr>
          <a:xfrm>
            <a:off x="14040445" y="2589609"/>
            <a:ext cx="6036470" cy="1321595"/>
          </a:xfrm>
          <a:prstGeom prst="rect">
            <a:avLst/>
          </a:prstGeom>
        </p:spPr>
        <p:txBody>
          <a:bodyPr>
            <a:spAutoFit/>
          </a:bodyPr>
          <a:lstStyle>
            <a:lvl1pPr marL="0" indent="0">
              <a:lnSpc>
                <a:spcPts val="4800"/>
              </a:lnSpc>
              <a:spcBef>
                <a:spcPts val="0"/>
              </a:spcBef>
              <a:buSzTx/>
              <a:buNone/>
              <a:defRPr sz="2400" b="1">
                <a:solidFill>
                  <a:srgbClr val="232323"/>
                </a:solidFill>
                <a:latin typeface="+mn-lt"/>
                <a:ea typeface="+mn-ea"/>
                <a:cs typeface="+mn-cs"/>
                <a:sym typeface="Courier"/>
              </a:defRPr>
            </a:lvl1pPr>
          </a:lstStyle>
          <a:p>
            <a:r>
              <a:t>Perspiciatis unde omnis iste natus error sit voluptatem accusantium.</a:t>
            </a:r>
          </a:p>
        </p:txBody>
      </p:sp>
      <p:graphicFrame>
        <p:nvGraphicFramePr>
          <p:cNvPr id="266" name="Таблица"/>
          <p:cNvGraphicFramePr/>
          <p:nvPr/>
        </p:nvGraphicFramePr>
        <p:xfrm>
          <a:off x="14049375" y="4518421"/>
          <a:ext cx="6018610" cy="5750720"/>
        </p:xfrm>
        <a:graphic>
          <a:graphicData uri="http://schemas.openxmlformats.org/drawingml/2006/table">
            <a:tbl>
              <a:tblPr firstRow="1" firstCol="1" lastRow="1">
                <a:tableStyleId>{4C3C2611-4C71-4FC5-86AE-919BDF0F9419}</a:tableStyleId>
              </a:tblPr>
              <a:tblGrid>
                <a:gridCol w="2001969"/>
                <a:gridCol w="2001969"/>
                <a:gridCol w="2001969"/>
              </a:tblGrid>
              <a:tr h="1147603">
                <a:tc>
                  <a:txBody>
                    <a:bodyPr/>
                    <a:lstStyle/>
                    <a:p>
                      <a:pPr defTabSz="914400">
                        <a:tabLst>
                          <a:tab pos="901700" algn="l"/>
                        </a:tabLst>
                        <a:defRPr sz="1800" b="0">
                          <a:solidFill>
                            <a:srgbClr val="000000"/>
                          </a:solidFill>
                        </a:defRPr>
                      </a:pPr>
                      <a:r>
                        <a:rPr sz="2400" b="1">
                          <a:latin typeface="+mn-lt"/>
                          <a:ea typeface="+mn-ea"/>
                          <a:cs typeface="+mn-cs"/>
                        </a:rPr>
                        <a:t>Lorem</a:t>
                      </a:r>
                    </a:p>
                  </a:txBody>
                  <a:tcPr marL="63500" marR="63500" marT="63500" marB="635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914400">
                        <a:tabLst>
                          <a:tab pos="901700" algn="l"/>
                        </a:tabLst>
                        <a:defRPr sz="1800" b="0">
                          <a:solidFill>
                            <a:srgbClr val="000000"/>
                          </a:solidFill>
                        </a:defRPr>
                      </a:pPr>
                      <a:r>
                        <a:rPr sz="2400" b="1">
                          <a:latin typeface="+mn-lt"/>
                          <a:ea typeface="+mn-ea"/>
                          <a:cs typeface="+mn-cs"/>
                        </a:rPr>
                        <a:t>Ipsum</a:t>
                      </a:r>
                    </a:p>
                  </a:txBody>
                  <a:tcPr marL="63500" marR="63500" marT="63500" marB="635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914400">
                        <a:tabLst>
                          <a:tab pos="901700" algn="l"/>
                        </a:tabLst>
                        <a:defRPr sz="1800" b="0">
                          <a:solidFill>
                            <a:srgbClr val="000000"/>
                          </a:solidFill>
                        </a:defRPr>
                      </a:pPr>
                      <a:r>
                        <a:rPr sz="2400" b="1">
                          <a:latin typeface="+mn-lt"/>
                          <a:ea typeface="+mn-ea"/>
                          <a:cs typeface="+mn-cs"/>
                        </a:rPr>
                        <a:t>Dolor</a:t>
                      </a:r>
                    </a:p>
                  </a:txBody>
                  <a:tcPr marL="63500" marR="63500" marT="63500" marB="635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1147603">
                <a:tc>
                  <a:txBody>
                    <a:bodyPr/>
                    <a:lstStyle/>
                    <a:p>
                      <a:pPr defTabSz="914400">
                        <a:tabLst>
                          <a:tab pos="901700" algn="l"/>
                        </a:tabLst>
                        <a:defRPr sz="1800" b="0">
                          <a:solidFill>
                            <a:srgbClr val="000000"/>
                          </a:solidFill>
                          <a:latin typeface="+mn-lt"/>
                          <a:ea typeface="+mn-ea"/>
                          <a:cs typeface="+mn-cs"/>
                        </a:defRPr>
                      </a:pPr>
                      <a:endParaRPr/>
                    </a:p>
                  </a:txBody>
                  <a:tcPr marL="63500" marR="63500" marT="63500" marB="63500" anchor="ctr" horzOverflow="overflow">
                    <a:lnL w="12700">
                      <a:solidFill>
                        <a:srgbClr val="929292"/>
                      </a:solidFill>
                      <a:miter lim="400000"/>
                    </a:lnL>
                    <a:lnR w="12700">
                      <a:solidFill>
                        <a:srgbClr val="929292"/>
                      </a:solidFill>
                      <a:miter lim="400000"/>
                    </a:lnR>
                    <a:lnT w="12700">
                      <a:solidFill>
                        <a:srgbClr val="000000"/>
                      </a:solidFill>
                      <a:miter lim="400000"/>
                    </a:lnT>
                    <a:lnB w="12700">
                      <a:solidFill>
                        <a:srgbClr val="929292"/>
                      </a:solidFill>
                      <a:miter lim="400000"/>
                    </a:lnB>
                    <a:solidFill>
                      <a:srgbClr val="FFFFFF"/>
                    </a:solidFill>
                  </a:tcPr>
                </a:tc>
                <a:tc>
                  <a:txBody>
                    <a:bodyPr/>
                    <a:lstStyle/>
                    <a:p>
                      <a:pPr defTabSz="914400">
                        <a:tabLst>
                          <a:tab pos="901700" algn="l"/>
                        </a:tabLst>
                        <a:defRPr sz="1800" b="0">
                          <a:latin typeface="+mn-lt"/>
                          <a:ea typeface="+mn-ea"/>
                          <a:cs typeface="+mn-cs"/>
                        </a:defRPr>
                      </a:pPr>
                      <a:endParaRPr/>
                    </a:p>
                  </a:txBody>
                  <a:tcPr marL="63500" marR="63500" marT="63500" marB="63500" anchor="ctr" horzOverflow="overflow">
                    <a:lnL w="12700">
                      <a:solidFill>
                        <a:srgbClr val="929292"/>
                      </a:solidFill>
                      <a:miter lim="400000"/>
                    </a:lnL>
                    <a:lnR w="12700">
                      <a:solidFill>
                        <a:srgbClr val="929292"/>
                      </a:solidFill>
                      <a:miter lim="400000"/>
                    </a:lnR>
                    <a:lnT w="12700">
                      <a:solidFill>
                        <a:srgbClr val="000000"/>
                      </a:solidFill>
                      <a:miter lim="400000"/>
                    </a:lnT>
                    <a:lnB w="12700">
                      <a:solidFill>
                        <a:srgbClr val="929292"/>
                      </a:solidFill>
                      <a:miter lim="400000"/>
                    </a:lnB>
                  </a:tcPr>
                </a:tc>
                <a:tc>
                  <a:txBody>
                    <a:bodyPr/>
                    <a:lstStyle/>
                    <a:p>
                      <a:pPr defTabSz="914400">
                        <a:tabLst>
                          <a:tab pos="901700" algn="l"/>
                        </a:tabLst>
                        <a:defRPr sz="1800" b="0">
                          <a:latin typeface="+mn-lt"/>
                          <a:ea typeface="+mn-ea"/>
                          <a:cs typeface="+mn-cs"/>
                        </a:defRPr>
                      </a:pPr>
                      <a:endParaRPr/>
                    </a:p>
                  </a:txBody>
                  <a:tcPr marL="63500" marR="63500" marT="63500" marB="63500" anchor="ctr" horzOverflow="overflow">
                    <a:lnL w="12700">
                      <a:solidFill>
                        <a:srgbClr val="929292"/>
                      </a:solidFill>
                      <a:miter lim="400000"/>
                    </a:lnL>
                    <a:lnR w="12700">
                      <a:solidFill>
                        <a:srgbClr val="929292"/>
                      </a:solidFill>
                      <a:miter lim="400000"/>
                    </a:lnR>
                    <a:lnT w="12700">
                      <a:solidFill>
                        <a:srgbClr val="000000"/>
                      </a:solidFill>
                      <a:miter lim="400000"/>
                    </a:lnT>
                    <a:lnB w="12700">
                      <a:solidFill>
                        <a:srgbClr val="929292"/>
                      </a:solidFill>
                      <a:miter lim="400000"/>
                    </a:lnB>
                  </a:tcPr>
                </a:tc>
              </a:tr>
              <a:tr h="1147603">
                <a:tc>
                  <a:txBody>
                    <a:bodyPr/>
                    <a:lstStyle/>
                    <a:p>
                      <a:pPr defTabSz="914400">
                        <a:tabLst>
                          <a:tab pos="901700" algn="l"/>
                        </a:tabLst>
                        <a:defRPr sz="1800" b="0">
                          <a:solidFill>
                            <a:srgbClr val="000000"/>
                          </a:solidFill>
                          <a:latin typeface="+mn-lt"/>
                          <a:ea typeface="+mn-ea"/>
                          <a:cs typeface="+mn-cs"/>
                        </a:defRPr>
                      </a:pPr>
                      <a:endParaRPr/>
                    </a:p>
                  </a:txBody>
                  <a:tcPr marL="63500" marR="63500" marT="63500" marB="63500" anchor="ctr" horzOverflow="overflow">
                    <a:lnL w="12700">
                      <a:solidFill>
                        <a:srgbClr val="929292"/>
                      </a:solidFill>
                      <a:miter lim="400000"/>
                    </a:lnL>
                    <a:lnR w="12700">
                      <a:solidFill>
                        <a:srgbClr val="929292"/>
                      </a:solidFill>
                      <a:miter lim="400000"/>
                    </a:lnR>
                    <a:lnT w="12700">
                      <a:solidFill>
                        <a:srgbClr val="929292"/>
                      </a:solidFill>
                      <a:miter lim="400000"/>
                    </a:lnT>
                    <a:lnB w="12700">
                      <a:solidFill>
                        <a:srgbClr val="929292"/>
                      </a:solidFill>
                      <a:miter lim="400000"/>
                    </a:lnB>
                    <a:solidFill>
                      <a:srgbClr val="FFFFFF"/>
                    </a:solidFill>
                  </a:tcPr>
                </a:tc>
                <a:tc>
                  <a:txBody>
                    <a:bodyPr/>
                    <a:lstStyle/>
                    <a:p>
                      <a:pPr defTabSz="914400">
                        <a:tabLst>
                          <a:tab pos="901700" algn="l"/>
                        </a:tabLst>
                        <a:defRPr sz="1800" b="0">
                          <a:latin typeface="+mn-lt"/>
                          <a:ea typeface="+mn-ea"/>
                          <a:cs typeface="+mn-cs"/>
                        </a:defRPr>
                      </a:pPr>
                      <a:endParaRPr/>
                    </a:p>
                  </a:txBody>
                  <a:tcPr marL="63500" marR="63500" marT="63500" marB="63500" anchor="ctr" horzOverflow="overflow">
                    <a:lnL w="12700">
                      <a:solidFill>
                        <a:srgbClr val="929292"/>
                      </a:solidFill>
                      <a:miter lim="400000"/>
                    </a:lnL>
                    <a:lnR w="12700">
                      <a:solidFill>
                        <a:srgbClr val="929292"/>
                      </a:solidFill>
                      <a:miter lim="400000"/>
                    </a:lnR>
                    <a:lnT w="12700">
                      <a:solidFill>
                        <a:srgbClr val="929292"/>
                      </a:solidFill>
                      <a:miter lim="400000"/>
                    </a:lnT>
                    <a:lnB w="12700">
                      <a:solidFill>
                        <a:srgbClr val="929292"/>
                      </a:solidFill>
                      <a:miter lim="400000"/>
                    </a:lnB>
                  </a:tcPr>
                </a:tc>
                <a:tc>
                  <a:txBody>
                    <a:bodyPr/>
                    <a:lstStyle/>
                    <a:p>
                      <a:pPr defTabSz="914400">
                        <a:tabLst>
                          <a:tab pos="901700" algn="l"/>
                        </a:tabLst>
                        <a:defRPr sz="1800" b="0">
                          <a:latin typeface="+mn-lt"/>
                          <a:ea typeface="+mn-ea"/>
                          <a:cs typeface="+mn-cs"/>
                        </a:defRPr>
                      </a:pPr>
                      <a:endParaRPr/>
                    </a:p>
                  </a:txBody>
                  <a:tcPr marL="63500" marR="63500" marT="63500" marB="63500" anchor="ctr" horzOverflow="overflow">
                    <a:lnL w="12700">
                      <a:solidFill>
                        <a:srgbClr val="929292"/>
                      </a:solidFill>
                      <a:miter lim="400000"/>
                    </a:lnL>
                    <a:lnR w="12700">
                      <a:solidFill>
                        <a:srgbClr val="929292"/>
                      </a:solidFill>
                      <a:miter lim="400000"/>
                    </a:lnR>
                    <a:lnT w="12700">
                      <a:solidFill>
                        <a:srgbClr val="929292"/>
                      </a:solidFill>
                      <a:miter lim="400000"/>
                    </a:lnT>
                    <a:lnB w="12700">
                      <a:solidFill>
                        <a:srgbClr val="929292"/>
                      </a:solidFill>
                      <a:miter lim="400000"/>
                    </a:lnB>
                  </a:tcPr>
                </a:tc>
              </a:tr>
              <a:tr h="1147603">
                <a:tc>
                  <a:txBody>
                    <a:bodyPr/>
                    <a:lstStyle/>
                    <a:p>
                      <a:pPr defTabSz="914400">
                        <a:tabLst>
                          <a:tab pos="901700" algn="l"/>
                        </a:tabLst>
                        <a:defRPr sz="1800" b="0">
                          <a:solidFill>
                            <a:srgbClr val="000000"/>
                          </a:solidFill>
                          <a:latin typeface="+mn-lt"/>
                          <a:ea typeface="+mn-ea"/>
                          <a:cs typeface="+mn-cs"/>
                        </a:defRPr>
                      </a:pPr>
                      <a:endParaRPr/>
                    </a:p>
                  </a:txBody>
                  <a:tcPr marL="63500" marR="63500" marT="63500" marB="63500" anchor="ctr" horzOverflow="overflow">
                    <a:lnL w="12700">
                      <a:solidFill>
                        <a:srgbClr val="929292"/>
                      </a:solidFill>
                      <a:miter lim="400000"/>
                    </a:lnL>
                    <a:lnR w="12700">
                      <a:solidFill>
                        <a:srgbClr val="929292"/>
                      </a:solidFill>
                      <a:miter lim="400000"/>
                    </a:lnR>
                    <a:lnT w="12700">
                      <a:solidFill>
                        <a:srgbClr val="929292"/>
                      </a:solidFill>
                      <a:miter lim="400000"/>
                    </a:lnT>
                    <a:lnB w="25400">
                      <a:solidFill>
                        <a:srgbClr val="000000"/>
                      </a:solidFill>
                      <a:miter lim="400000"/>
                    </a:lnB>
                    <a:solidFill>
                      <a:srgbClr val="FFFFFF"/>
                    </a:solidFill>
                  </a:tcPr>
                </a:tc>
                <a:tc>
                  <a:txBody>
                    <a:bodyPr/>
                    <a:lstStyle/>
                    <a:p>
                      <a:pPr defTabSz="914400">
                        <a:tabLst>
                          <a:tab pos="901700" algn="l"/>
                        </a:tabLst>
                        <a:defRPr sz="1800" b="0">
                          <a:latin typeface="+mn-lt"/>
                          <a:ea typeface="+mn-ea"/>
                          <a:cs typeface="+mn-cs"/>
                        </a:defRPr>
                      </a:pPr>
                      <a:endParaRPr/>
                    </a:p>
                  </a:txBody>
                  <a:tcPr marL="63500" marR="63500" marT="63500" marB="63500" anchor="ctr" horzOverflow="overflow">
                    <a:lnL w="12700">
                      <a:solidFill>
                        <a:srgbClr val="929292"/>
                      </a:solidFill>
                      <a:miter lim="400000"/>
                    </a:lnL>
                    <a:lnR w="12700">
                      <a:solidFill>
                        <a:srgbClr val="929292"/>
                      </a:solidFill>
                      <a:miter lim="400000"/>
                    </a:lnR>
                    <a:lnT w="12700">
                      <a:solidFill>
                        <a:srgbClr val="929292"/>
                      </a:solidFill>
                      <a:miter lim="400000"/>
                    </a:lnT>
                    <a:lnB w="25400">
                      <a:solidFill>
                        <a:srgbClr val="000000"/>
                      </a:solidFill>
                      <a:miter lim="400000"/>
                    </a:lnB>
                  </a:tcPr>
                </a:tc>
                <a:tc>
                  <a:txBody>
                    <a:bodyPr/>
                    <a:lstStyle/>
                    <a:p>
                      <a:pPr defTabSz="914400">
                        <a:tabLst>
                          <a:tab pos="901700" algn="l"/>
                        </a:tabLst>
                        <a:defRPr sz="1800" b="0">
                          <a:latin typeface="+mn-lt"/>
                          <a:ea typeface="+mn-ea"/>
                          <a:cs typeface="+mn-cs"/>
                        </a:defRPr>
                      </a:pPr>
                      <a:endParaRPr/>
                    </a:p>
                  </a:txBody>
                  <a:tcPr marL="63500" marR="63500" marT="63500" marB="63500" anchor="ctr" horzOverflow="overflow">
                    <a:lnL w="12700">
                      <a:solidFill>
                        <a:srgbClr val="929292"/>
                      </a:solidFill>
                      <a:miter lim="400000"/>
                    </a:lnL>
                    <a:lnR w="12700">
                      <a:solidFill>
                        <a:srgbClr val="929292"/>
                      </a:solidFill>
                      <a:miter lim="400000"/>
                    </a:lnR>
                    <a:lnT w="12700">
                      <a:solidFill>
                        <a:srgbClr val="929292"/>
                      </a:solidFill>
                      <a:miter lim="400000"/>
                    </a:lnT>
                    <a:lnB w="25400">
                      <a:solidFill>
                        <a:srgbClr val="000000"/>
                      </a:solidFill>
                      <a:miter lim="400000"/>
                    </a:lnB>
                  </a:tcPr>
                </a:tc>
              </a:tr>
              <a:tr h="1147603">
                <a:tc>
                  <a:txBody>
                    <a:bodyPr/>
                    <a:lstStyle/>
                    <a:p>
                      <a:pPr defTabSz="914400">
                        <a:tabLst>
                          <a:tab pos="901700" algn="l"/>
                        </a:tabLst>
                        <a:defRPr sz="1800" b="0">
                          <a:latin typeface="+mn-lt"/>
                          <a:ea typeface="+mn-ea"/>
                          <a:cs typeface="+mn-cs"/>
                        </a:defRPr>
                      </a:pPr>
                      <a:endParaRPr/>
                    </a:p>
                  </a:txBody>
                  <a:tcPr marL="63500" marR="63500" marT="63500" marB="63500" anchor="ctr" horzOverflow="overflow">
                    <a:lnL w="12700">
                      <a:solidFill>
                        <a:srgbClr val="929292"/>
                      </a:solidFill>
                      <a:miter lim="400000"/>
                    </a:lnL>
                    <a:lnR w="12700">
                      <a:solidFill>
                        <a:srgbClr val="929292"/>
                      </a:solidFill>
                      <a:miter lim="400000"/>
                    </a:lnR>
                    <a:lnT w="25400">
                      <a:solidFill>
                        <a:srgbClr val="000000"/>
                      </a:solidFill>
                      <a:miter lim="400000"/>
                    </a:lnT>
                    <a:lnB w="12700">
                      <a:solidFill>
                        <a:srgbClr val="929292"/>
                      </a:solidFill>
                      <a:miter lim="400000"/>
                    </a:lnB>
                  </a:tcPr>
                </a:tc>
                <a:tc>
                  <a:txBody>
                    <a:bodyPr/>
                    <a:lstStyle/>
                    <a:p>
                      <a:pPr defTabSz="914400">
                        <a:tabLst>
                          <a:tab pos="901700" algn="l"/>
                        </a:tabLst>
                        <a:defRPr sz="1800" b="0">
                          <a:latin typeface="+mn-lt"/>
                          <a:ea typeface="+mn-ea"/>
                          <a:cs typeface="+mn-cs"/>
                        </a:defRPr>
                      </a:pPr>
                      <a:endParaRPr/>
                    </a:p>
                  </a:txBody>
                  <a:tcPr marL="63500" marR="63500" marT="63500" marB="63500" anchor="ctr" horzOverflow="overflow">
                    <a:lnL w="12700">
                      <a:solidFill>
                        <a:srgbClr val="929292"/>
                      </a:solidFill>
                      <a:miter lim="400000"/>
                    </a:lnL>
                    <a:lnR w="12700">
                      <a:solidFill>
                        <a:srgbClr val="929292"/>
                      </a:solidFill>
                      <a:miter lim="400000"/>
                    </a:lnR>
                    <a:lnT w="25400">
                      <a:solidFill>
                        <a:srgbClr val="000000"/>
                      </a:solidFill>
                      <a:miter lim="400000"/>
                    </a:lnT>
                    <a:lnB w="12700">
                      <a:solidFill>
                        <a:srgbClr val="929292"/>
                      </a:solidFill>
                      <a:miter lim="400000"/>
                    </a:lnB>
                  </a:tcPr>
                </a:tc>
                <a:tc>
                  <a:txBody>
                    <a:bodyPr/>
                    <a:lstStyle/>
                    <a:p>
                      <a:pPr defTabSz="914400">
                        <a:tabLst>
                          <a:tab pos="901700" algn="l"/>
                        </a:tabLst>
                        <a:defRPr sz="1800" b="0">
                          <a:latin typeface="+mn-lt"/>
                          <a:ea typeface="+mn-ea"/>
                          <a:cs typeface="+mn-cs"/>
                        </a:defRPr>
                      </a:pPr>
                      <a:endParaRPr/>
                    </a:p>
                  </a:txBody>
                  <a:tcPr marL="63500" marR="63500" marT="63500" marB="63500" anchor="ctr" horzOverflow="overflow">
                    <a:lnL w="12700">
                      <a:solidFill>
                        <a:srgbClr val="929292"/>
                      </a:solidFill>
                      <a:miter lim="400000"/>
                    </a:lnL>
                    <a:lnR w="12700">
                      <a:solidFill>
                        <a:srgbClr val="929292"/>
                      </a:solidFill>
                      <a:miter lim="400000"/>
                    </a:lnR>
                    <a:lnT w="25400">
                      <a:solidFill>
                        <a:srgbClr val="000000"/>
                      </a:solidFill>
                      <a:miter lim="400000"/>
                    </a:lnT>
                    <a:lnB w="12700">
                      <a:solidFill>
                        <a:srgbClr val="929292"/>
                      </a:solidFill>
                      <a:miter lim="400000"/>
                    </a:lnB>
                  </a:tcPr>
                </a:tc>
              </a:tr>
            </a:tbl>
          </a:graphicData>
        </a:graphic>
      </p:graphicFrame>
      <p:sp>
        <p:nvSpPr>
          <p:cNvPr id="267" name="01"/>
          <p:cNvSpPr txBox="1"/>
          <p:nvPr/>
        </p:nvSpPr>
        <p:spPr>
          <a:xfrm>
            <a:off x="18191373" y="12349757"/>
            <a:ext cx="490910" cy="473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lvl1pPr>
              <a:defRPr sz="2200" b="1"/>
            </a:lvl1pPr>
          </a:lstStyle>
          <a:p>
            <a:r>
              <a:t>01</a:t>
            </a:r>
          </a:p>
        </p:txBody>
      </p:sp>
      <p:sp>
        <p:nvSpPr>
          <p:cNvPr id="268" name="Flip Script"/>
          <p:cNvSpPr txBox="1">
            <a:spLocks noGrp="1"/>
          </p:cNvSpPr>
          <p:nvPr>
            <p:ph type="body" sz="quarter" idx="16"/>
          </p:nvPr>
        </p:nvSpPr>
        <p:spPr>
          <a:xfrm>
            <a:off x="5601890" y="2121777"/>
            <a:ext cx="6590110" cy="3804048"/>
          </a:xfrm>
          <a:prstGeom prst="rect">
            <a:avLst/>
          </a:prstGeom>
        </p:spPr>
        <p:txBody>
          <a:bodyPr anchor="t"/>
          <a:lstStyle>
            <a:lvl1pPr marL="0" indent="0" algn="r">
              <a:lnSpc>
                <a:spcPts val="12600"/>
              </a:lnSpc>
              <a:spcBef>
                <a:spcPts val="0"/>
              </a:spcBef>
              <a:buSzTx/>
              <a:buNone/>
              <a:defRPr sz="11400">
                <a:latin typeface="+mn-lt"/>
                <a:ea typeface="+mn-ea"/>
                <a:cs typeface="+mn-cs"/>
                <a:sym typeface="Courier"/>
              </a:defRPr>
            </a:lvl1pPr>
          </a:lstStyle>
          <a:p>
            <a:r>
              <a:t>Flip Script</a:t>
            </a:r>
          </a:p>
        </p:txBody>
      </p:sp>
      <p:sp>
        <p:nvSpPr>
          <p:cNvPr id="269" name="Номер слайда"/>
          <p:cNvSpPr txBox="1">
            <a:spLocks noGrp="1"/>
          </p:cNvSpPr>
          <p:nvPr>
            <p:ph type="sldNum" sz="quarter" idx="2"/>
          </p:nvPr>
        </p:nvSpPr>
        <p:spPr>
          <a:xfrm>
            <a:off x="18209232" y="12358687"/>
            <a:ext cx="490911" cy="473076"/>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2 ">
    <p:spTree>
      <p:nvGrpSpPr>
        <p:cNvPr id="1" name=""/>
        <p:cNvGrpSpPr/>
        <p:nvPr/>
      </p:nvGrpSpPr>
      <p:grpSpPr>
        <a:xfrm>
          <a:off x="0" y="0"/>
          <a:ext cx="0" cy="0"/>
          <a:chOff x="0" y="0"/>
          <a:chExt cx="0" cy="0"/>
        </a:xfrm>
      </p:grpSpPr>
      <p:sp>
        <p:nvSpPr>
          <p:cNvPr id="23" name="01"/>
          <p:cNvSpPr txBox="1">
            <a:spLocks noGrp="1"/>
          </p:cNvSpPr>
          <p:nvPr>
            <p:ph type="body" sz="quarter" idx="13"/>
          </p:nvPr>
        </p:nvSpPr>
        <p:spPr>
          <a:xfrm>
            <a:off x="13959169" y="2107406"/>
            <a:ext cx="1575449" cy="1678782"/>
          </a:xfrm>
          <a:prstGeom prst="rect">
            <a:avLst/>
          </a:prstGeom>
        </p:spPr>
        <p:txBody>
          <a:bodyPr wrap="none">
            <a:spAutoFit/>
          </a:bodyPr>
          <a:lstStyle>
            <a:lvl1pPr marL="0" indent="0" algn="ctr">
              <a:spcBef>
                <a:spcPts val="0"/>
              </a:spcBef>
              <a:buSzTx/>
              <a:buNone/>
              <a:defRPr sz="10000" spc="-1000">
                <a:solidFill>
                  <a:srgbClr val="232323"/>
                </a:solidFill>
                <a:latin typeface="+mn-lt"/>
                <a:ea typeface="+mn-ea"/>
                <a:cs typeface="+mn-cs"/>
                <a:sym typeface="Courier"/>
              </a:defRPr>
            </a:lvl1pPr>
          </a:lstStyle>
          <a:p>
            <a:r>
              <a:t>01</a:t>
            </a:r>
          </a:p>
        </p:txBody>
      </p:sp>
      <p:sp>
        <p:nvSpPr>
          <p:cNvPr id="24" name="02"/>
          <p:cNvSpPr txBox="1">
            <a:spLocks noGrp="1"/>
          </p:cNvSpPr>
          <p:nvPr>
            <p:ph type="body" sz="quarter" idx="14"/>
          </p:nvPr>
        </p:nvSpPr>
        <p:spPr>
          <a:xfrm>
            <a:off x="13959169" y="4179093"/>
            <a:ext cx="1575449" cy="1678782"/>
          </a:xfrm>
          <a:prstGeom prst="rect">
            <a:avLst/>
          </a:prstGeom>
        </p:spPr>
        <p:txBody>
          <a:bodyPr wrap="none">
            <a:spAutoFit/>
          </a:bodyPr>
          <a:lstStyle>
            <a:lvl1pPr marL="0" indent="0" algn="ctr">
              <a:spcBef>
                <a:spcPts val="0"/>
              </a:spcBef>
              <a:buSzTx/>
              <a:buNone/>
              <a:defRPr sz="10000" spc="-1000">
                <a:solidFill>
                  <a:srgbClr val="232323"/>
                </a:solidFill>
                <a:latin typeface="+mn-lt"/>
                <a:ea typeface="+mn-ea"/>
                <a:cs typeface="+mn-cs"/>
                <a:sym typeface="Courier"/>
              </a:defRPr>
            </a:lvl1pPr>
          </a:lstStyle>
          <a:p>
            <a:r>
              <a:t>02</a:t>
            </a:r>
          </a:p>
        </p:txBody>
      </p:sp>
      <p:sp>
        <p:nvSpPr>
          <p:cNvPr id="25" name="03"/>
          <p:cNvSpPr txBox="1">
            <a:spLocks noGrp="1"/>
          </p:cNvSpPr>
          <p:nvPr>
            <p:ph type="body" sz="quarter" idx="15"/>
          </p:nvPr>
        </p:nvSpPr>
        <p:spPr>
          <a:xfrm>
            <a:off x="13959169" y="6375796"/>
            <a:ext cx="1575449" cy="1678783"/>
          </a:xfrm>
          <a:prstGeom prst="rect">
            <a:avLst/>
          </a:prstGeom>
        </p:spPr>
        <p:txBody>
          <a:bodyPr wrap="none">
            <a:spAutoFit/>
          </a:bodyPr>
          <a:lstStyle>
            <a:lvl1pPr marL="0" indent="0" algn="ctr">
              <a:spcBef>
                <a:spcPts val="0"/>
              </a:spcBef>
              <a:buSzTx/>
              <a:buNone/>
              <a:defRPr sz="10000" spc="-1000">
                <a:solidFill>
                  <a:srgbClr val="232323"/>
                </a:solidFill>
                <a:latin typeface="+mn-lt"/>
                <a:ea typeface="+mn-ea"/>
                <a:cs typeface="+mn-cs"/>
                <a:sym typeface="Courier"/>
              </a:defRPr>
            </a:lvl1pPr>
          </a:lstStyle>
          <a:p>
            <a:r>
              <a:t>03</a:t>
            </a:r>
          </a:p>
        </p:txBody>
      </p:sp>
      <p:sp>
        <p:nvSpPr>
          <p:cNvPr id="26" name="04"/>
          <p:cNvSpPr txBox="1">
            <a:spLocks noGrp="1"/>
          </p:cNvSpPr>
          <p:nvPr>
            <p:ph type="body" sz="quarter" idx="16"/>
          </p:nvPr>
        </p:nvSpPr>
        <p:spPr>
          <a:xfrm>
            <a:off x="13959169" y="8572500"/>
            <a:ext cx="1575449" cy="1678782"/>
          </a:xfrm>
          <a:prstGeom prst="rect">
            <a:avLst/>
          </a:prstGeom>
        </p:spPr>
        <p:txBody>
          <a:bodyPr wrap="none">
            <a:spAutoFit/>
          </a:bodyPr>
          <a:lstStyle>
            <a:lvl1pPr marL="0" indent="0" algn="ctr">
              <a:spcBef>
                <a:spcPts val="0"/>
              </a:spcBef>
              <a:buSzTx/>
              <a:buNone/>
              <a:defRPr sz="10000" spc="-1000">
                <a:solidFill>
                  <a:srgbClr val="232323"/>
                </a:solidFill>
                <a:latin typeface="+mn-lt"/>
                <a:ea typeface="+mn-ea"/>
                <a:cs typeface="+mn-cs"/>
                <a:sym typeface="Courier"/>
              </a:defRPr>
            </a:lvl1pPr>
          </a:lstStyle>
          <a:p>
            <a:r>
              <a:t>04</a:t>
            </a:r>
          </a:p>
        </p:txBody>
      </p:sp>
      <p:sp>
        <p:nvSpPr>
          <p:cNvPr id="27" name="Perspiciatis unde"/>
          <p:cNvSpPr txBox="1">
            <a:spLocks noGrp="1"/>
          </p:cNvSpPr>
          <p:nvPr>
            <p:ph type="body" sz="quarter" idx="17"/>
          </p:nvPr>
        </p:nvSpPr>
        <p:spPr>
          <a:xfrm>
            <a:off x="15698185" y="2393156"/>
            <a:ext cx="3440251" cy="535782"/>
          </a:xfrm>
          <a:prstGeom prst="rect">
            <a:avLst/>
          </a:prstGeom>
        </p:spPr>
        <p:txBody>
          <a:bodyPr wrap="none">
            <a:spAutoFit/>
          </a:bodyPr>
          <a:lstStyle>
            <a:lvl1pPr marL="0" indent="0" algn="just">
              <a:lnSpc>
                <a:spcPts val="4800"/>
              </a:lnSpc>
              <a:spcBef>
                <a:spcPts val="0"/>
              </a:spcBef>
              <a:buSzTx/>
              <a:buNone/>
              <a:defRPr sz="2400" b="1">
                <a:solidFill>
                  <a:srgbClr val="232323"/>
                </a:solidFill>
                <a:latin typeface="+mn-lt"/>
                <a:ea typeface="+mn-ea"/>
                <a:cs typeface="+mn-cs"/>
                <a:sym typeface="Courier"/>
              </a:defRPr>
            </a:lvl1pPr>
          </a:lstStyle>
          <a:p>
            <a:r>
              <a:t>Perspiciatis unde</a:t>
            </a:r>
          </a:p>
        </p:txBody>
      </p:sp>
      <p:sp>
        <p:nvSpPr>
          <p:cNvPr id="28" name="Sed ut perspiciatis unde omnis iste natus error sit accusantium."/>
          <p:cNvSpPr txBox="1">
            <a:spLocks noGrp="1"/>
          </p:cNvSpPr>
          <p:nvPr>
            <p:ph type="body" sz="quarter" idx="18"/>
          </p:nvPr>
        </p:nvSpPr>
        <p:spPr>
          <a:xfrm>
            <a:off x="15692437" y="2777132"/>
            <a:ext cx="4393407" cy="1160861"/>
          </a:xfrm>
          <a:prstGeom prst="rect">
            <a:avLst/>
          </a:prstGeom>
        </p:spPr>
        <p:txBody>
          <a:bodyPr>
            <a:spAutoFit/>
          </a:bodyPr>
          <a:lstStyle>
            <a:lvl1pPr marL="0" indent="0">
              <a:lnSpc>
                <a:spcPts val="4600"/>
              </a:lnSpc>
              <a:spcBef>
                <a:spcPts val="0"/>
              </a:spcBef>
              <a:buSzTx/>
              <a:buNone/>
              <a:defRPr sz="2200">
                <a:solidFill>
                  <a:srgbClr val="232323"/>
                </a:solidFill>
                <a:latin typeface="+mn-lt"/>
                <a:ea typeface="+mn-ea"/>
                <a:cs typeface="+mn-cs"/>
                <a:sym typeface="Courier"/>
              </a:defRPr>
            </a:lvl1pPr>
          </a:lstStyle>
          <a:p>
            <a:r>
              <a:t>Sed ut perspiciatis unde omnis iste natus error sit accusantium.</a:t>
            </a:r>
          </a:p>
        </p:txBody>
      </p:sp>
      <p:sp>
        <p:nvSpPr>
          <p:cNvPr id="29" name="Perspiciatis unde"/>
          <p:cNvSpPr txBox="1">
            <a:spLocks noGrp="1"/>
          </p:cNvSpPr>
          <p:nvPr>
            <p:ph type="body" sz="quarter" idx="19"/>
          </p:nvPr>
        </p:nvSpPr>
        <p:spPr>
          <a:xfrm>
            <a:off x="15698185" y="4464843"/>
            <a:ext cx="3440251" cy="535782"/>
          </a:xfrm>
          <a:prstGeom prst="rect">
            <a:avLst/>
          </a:prstGeom>
        </p:spPr>
        <p:txBody>
          <a:bodyPr wrap="none">
            <a:spAutoFit/>
          </a:bodyPr>
          <a:lstStyle>
            <a:lvl1pPr marL="0" indent="0" algn="just">
              <a:lnSpc>
                <a:spcPts val="4800"/>
              </a:lnSpc>
              <a:spcBef>
                <a:spcPts val="0"/>
              </a:spcBef>
              <a:buSzTx/>
              <a:buNone/>
              <a:defRPr sz="2400" b="1">
                <a:solidFill>
                  <a:srgbClr val="232323"/>
                </a:solidFill>
                <a:latin typeface="+mn-lt"/>
                <a:ea typeface="+mn-ea"/>
                <a:cs typeface="+mn-cs"/>
                <a:sym typeface="Courier"/>
              </a:defRPr>
            </a:lvl1pPr>
          </a:lstStyle>
          <a:p>
            <a:r>
              <a:t>Perspiciatis unde</a:t>
            </a:r>
          </a:p>
        </p:txBody>
      </p:sp>
      <p:sp>
        <p:nvSpPr>
          <p:cNvPr id="30" name="Sed ut perspiciatis unde omnis iste natus error sit accusantium."/>
          <p:cNvSpPr txBox="1">
            <a:spLocks noGrp="1"/>
          </p:cNvSpPr>
          <p:nvPr>
            <p:ph type="body" sz="quarter" idx="20"/>
          </p:nvPr>
        </p:nvSpPr>
        <p:spPr>
          <a:xfrm>
            <a:off x="15692437" y="4848820"/>
            <a:ext cx="4393407" cy="1160860"/>
          </a:xfrm>
          <a:prstGeom prst="rect">
            <a:avLst/>
          </a:prstGeom>
        </p:spPr>
        <p:txBody>
          <a:bodyPr>
            <a:spAutoFit/>
          </a:bodyPr>
          <a:lstStyle>
            <a:lvl1pPr marL="0" indent="0">
              <a:lnSpc>
                <a:spcPts val="4600"/>
              </a:lnSpc>
              <a:spcBef>
                <a:spcPts val="0"/>
              </a:spcBef>
              <a:buSzTx/>
              <a:buNone/>
              <a:defRPr sz="2200">
                <a:solidFill>
                  <a:srgbClr val="232323"/>
                </a:solidFill>
                <a:latin typeface="+mn-lt"/>
                <a:ea typeface="+mn-ea"/>
                <a:cs typeface="+mn-cs"/>
                <a:sym typeface="Courier"/>
              </a:defRPr>
            </a:lvl1pPr>
          </a:lstStyle>
          <a:p>
            <a:r>
              <a:t>Sed ut perspiciatis unde omnis iste natus error sit accusantium.</a:t>
            </a:r>
          </a:p>
        </p:txBody>
      </p:sp>
      <p:sp>
        <p:nvSpPr>
          <p:cNvPr id="31" name="Perspiciatis unde"/>
          <p:cNvSpPr txBox="1">
            <a:spLocks noGrp="1"/>
          </p:cNvSpPr>
          <p:nvPr>
            <p:ph type="body" sz="quarter" idx="21"/>
          </p:nvPr>
        </p:nvSpPr>
        <p:spPr>
          <a:xfrm>
            <a:off x="15698185" y="6661546"/>
            <a:ext cx="3440251" cy="535783"/>
          </a:xfrm>
          <a:prstGeom prst="rect">
            <a:avLst/>
          </a:prstGeom>
        </p:spPr>
        <p:txBody>
          <a:bodyPr wrap="none">
            <a:spAutoFit/>
          </a:bodyPr>
          <a:lstStyle>
            <a:lvl1pPr marL="0" indent="0" algn="just">
              <a:lnSpc>
                <a:spcPts val="4800"/>
              </a:lnSpc>
              <a:spcBef>
                <a:spcPts val="0"/>
              </a:spcBef>
              <a:buSzTx/>
              <a:buNone/>
              <a:defRPr sz="2400" b="1">
                <a:solidFill>
                  <a:srgbClr val="232323"/>
                </a:solidFill>
                <a:latin typeface="+mn-lt"/>
                <a:ea typeface="+mn-ea"/>
                <a:cs typeface="+mn-cs"/>
                <a:sym typeface="Courier"/>
              </a:defRPr>
            </a:lvl1pPr>
          </a:lstStyle>
          <a:p>
            <a:r>
              <a:t>Perspiciatis unde</a:t>
            </a:r>
          </a:p>
        </p:txBody>
      </p:sp>
      <p:sp>
        <p:nvSpPr>
          <p:cNvPr id="32" name="Sed ut perspiciatis unde omnis iste natus error sit accusantium."/>
          <p:cNvSpPr txBox="1">
            <a:spLocks noGrp="1"/>
          </p:cNvSpPr>
          <p:nvPr>
            <p:ph type="body" sz="quarter" idx="22"/>
          </p:nvPr>
        </p:nvSpPr>
        <p:spPr>
          <a:xfrm>
            <a:off x="15692437" y="7058917"/>
            <a:ext cx="4393407" cy="1160861"/>
          </a:xfrm>
          <a:prstGeom prst="rect">
            <a:avLst/>
          </a:prstGeom>
        </p:spPr>
        <p:txBody>
          <a:bodyPr>
            <a:spAutoFit/>
          </a:bodyPr>
          <a:lstStyle>
            <a:lvl1pPr marL="0" indent="0">
              <a:lnSpc>
                <a:spcPts val="4600"/>
              </a:lnSpc>
              <a:spcBef>
                <a:spcPts val="0"/>
              </a:spcBef>
              <a:buSzTx/>
              <a:buNone/>
              <a:defRPr sz="2200">
                <a:solidFill>
                  <a:srgbClr val="232323"/>
                </a:solidFill>
                <a:latin typeface="+mn-lt"/>
                <a:ea typeface="+mn-ea"/>
                <a:cs typeface="+mn-cs"/>
                <a:sym typeface="Courier"/>
              </a:defRPr>
            </a:lvl1pPr>
          </a:lstStyle>
          <a:p>
            <a:r>
              <a:t>Sed ut perspiciatis unde omnis iste natus error sit accusantium.</a:t>
            </a:r>
          </a:p>
        </p:txBody>
      </p:sp>
      <p:sp>
        <p:nvSpPr>
          <p:cNvPr id="33" name="Perspiciatis unde"/>
          <p:cNvSpPr txBox="1">
            <a:spLocks noGrp="1"/>
          </p:cNvSpPr>
          <p:nvPr>
            <p:ph type="body" sz="quarter" idx="23"/>
          </p:nvPr>
        </p:nvSpPr>
        <p:spPr>
          <a:xfrm>
            <a:off x="15698185" y="8858250"/>
            <a:ext cx="3440251" cy="535782"/>
          </a:xfrm>
          <a:prstGeom prst="rect">
            <a:avLst/>
          </a:prstGeom>
        </p:spPr>
        <p:txBody>
          <a:bodyPr wrap="none">
            <a:spAutoFit/>
          </a:bodyPr>
          <a:lstStyle>
            <a:lvl1pPr marL="0" indent="0" algn="just">
              <a:lnSpc>
                <a:spcPts val="4800"/>
              </a:lnSpc>
              <a:spcBef>
                <a:spcPts val="0"/>
              </a:spcBef>
              <a:buSzTx/>
              <a:buNone/>
              <a:defRPr sz="2400" b="1">
                <a:solidFill>
                  <a:srgbClr val="232323"/>
                </a:solidFill>
                <a:latin typeface="+mn-lt"/>
                <a:ea typeface="+mn-ea"/>
                <a:cs typeface="+mn-cs"/>
                <a:sym typeface="Courier"/>
              </a:defRPr>
            </a:lvl1pPr>
          </a:lstStyle>
          <a:p>
            <a:r>
              <a:t>Perspiciatis unde</a:t>
            </a:r>
          </a:p>
        </p:txBody>
      </p:sp>
      <p:sp>
        <p:nvSpPr>
          <p:cNvPr id="34" name="Sed ut perspiciatis unde omnis iste natus error sit accusantium."/>
          <p:cNvSpPr txBox="1">
            <a:spLocks noGrp="1"/>
          </p:cNvSpPr>
          <p:nvPr>
            <p:ph type="body" sz="quarter" idx="24"/>
          </p:nvPr>
        </p:nvSpPr>
        <p:spPr>
          <a:xfrm>
            <a:off x="15692437" y="9251156"/>
            <a:ext cx="4393407" cy="1160860"/>
          </a:xfrm>
          <a:prstGeom prst="rect">
            <a:avLst/>
          </a:prstGeom>
        </p:spPr>
        <p:txBody>
          <a:bodyPr>
            <a:spAutoFit/>
          </a:bodyPr>
          <a:lstStyle>
            <a:lvl1pPr marL="0" indent="0">
              <a:lnSpc>
                <a:spcPts val="4600"/>
              </a:lnSpc>
              <a:spcBef>
                <a:spcPts val="0"/>
              </a:spcBef>
              <a:buSzTx/>
              <a:buNone/>
              <a:defRPr sz="2200">
                <a:solidFill>
                  <a:srgbClr val="232323"/>
                </a:solidFill>
                <a:latin typeface="+mn-lt"/>
                <a:ea typeface="+mn-ea"/>
                <a:cs typeface="+mn-cs"/>
                <a:sym typeface="Courier"/>
              </a:defRPr>
            </a:lvl1pPr>
          </a:lstStyle>
          <a:p>
            <a:r>
              <a:t>Sed ut perspiciatis unde omnis iste natus error sit accusantium.</a:t>
            </a:r>
          </a:p>
        </p:txBody>
      </p:sp>
      <p:sp>
        <p:nvSpPr>
          <p:cNvPr id="35" name="Table of…"/>
          <p:cNvSpPr txBox="1">
            <a:spLocks noGrp="1"/>
          </p:cNvSpPr>
          <p:nvPr>
            <p:ph type="body" sz="quarter" idx="25"/>
          </p:nvPr>
        </p:nvSpPr>
        <p:spPr>
          <a:xfrm>
            <a:off x="5240909" y="2687835"/>
            <a:ext cx="6947298" cy="2761061"/>
          </a:xfrm>
          <a:prstGeom prst="rect">
            <a:avLst/>
          </a:prstGeom>
        </p:spPr>
        <p:txBody>
          <a:bodyPr anchor="t">
            <a:spAutoFit/>
          </a:bodyPr>
          <a:lstStyle/>
          <a:p>
            <a:pPr marL="0" indent="0" algn="r">
              <a:lnSpc>
                <a:spcPts val="9800"/>
              </a:lnSpc>
              <a:spcBef>
                <a:spcPts val="0"/>
              </a:spcBef>
              <a:buSzTx/>
              <a:buNone/>
              <a:defRPr sz="9000">
                <a:latin typeface="+mn-lt"/>
                <a:ea typeface="+mn-ea"/>
                <a:cs typeface="+mn-cs"/>
                <a:sym typeface="Courier"/>
              </a:defRPr>
            </a:pPr>
            <a:r>
              <a:t>Table of</a:t>
            </a:r>
          </a:p>
          <a:p>
            <a:pPr marL="0" indent="0" algn="r">
              <a:lnSpc>
                <a:spcPts val="9800"/>
              </a:lnSpc>
              <a:spcBef>
                <a:spcPts val="0"/>
              </a:spcBef>
              <a:buSzTx/>
              <a:buNone/>
              <a:defRPr sz="9000">
                <a:latin typeface="+mn-lt"/>
                <a:ea typeface="+mn-ea"/>
                <a:cs typeface="+mn-cs"/>
                <a:sym typeface="Courier"/>
              </a:defRPr>
            </a:pPr>
            <a:r>
              <a:t>Contents</a:t>
            </a:r>
          </a:p>
        </p:txBody>
      </p:sp>
      <p:sp>
        <p:nvSpPr>
          <p:cNvPr id="36" name="Линия"/>
          <p:cNvSpPr>
            <a:spLocks noGrp="1"/>
          </p:cNvSpPr>
          <p:nvPr>
            <p:ph type="body" sz="quarter" idx="26"/>
          </p:nvPr>
        </p:nvSpPr>
        <p:spPr>
          <a:xfrm flipH="1" flipV="1">
            <a:off x="13406435" y="2160984"/>
            <a:ext cx="5001" cy="8769358"/>
          </a:xfrm>
          <a:prstGeom prst="line">
            <a:avLst/>
          </a:prstGeom>
          <a:ln w="266700">
            <a:solidFill>
              <a:srgbClr val="000000"/>
            </a:solidFill>
          </a:ln>
        </p:spPr>
        <p:txBody>
          <a:bodyPr/>
          <a:lstStyle/>
          <a:p>
            <a:pPr marL="0" indent="0" defTabSz="642937">
              <a:spcBef>
                <a:spcPts val="0"/>
              </a:spcBef>
              <a:buSzTx/>
              <a:buNone/>
              <a:defRPr sz="1600">
                <a:latin typeface="Helvetica"/>
                <a:ea typeface="Helvetica"/>
                <a:cs typeface="Helvetica"/>
                <a:sym typeface="Helvetica"/>
              </a:defRPr>
            </a:pPr>
            <a:endParaRPr/>
          </a:p>
        </p:txBody>
      </p:sp>
      <p:sp>
        <p:nvSpPr>
          <p:cNvPr id="37"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20 ">
    <p:spTree>
      <p:nvGrpSpPr>
        <p:cNvPr id="1" name=""/>
        <p:cNvGrpSpPr/>
        <p:nvPr/>
      </p:nvGrpSpPr>
      <p:grpSpPr>
        <a:xfrm>
          <a:off x="0" y="0"/>
          <a:ext cx="0" cy="0"/>
          <a:chOff x="0" y="0"/>
          <a:chExt cx="0" cy="0"/>
        </a:xfrm>
      </p:grpSpPr>
      <p:sp>
        <p:nvSpPr>
          <p:cNvPr id="276" name="Flip…"/>
          <p:cNvSpPr txBox="1">
            <a:spLocks noGrp="1"/>
          </p:cNvSpPr>
          <p:nvPr>
            <p:ph type="body" sz="quarter" idx="13"/>
          </p:nvPr>
        </p:nvSpPr>
        <p:spPr>
          <a:xfrm>
            <a:off x="6001267" y="4098726"/>
            <a:ext cx="6333940" cy="4127501"/>
          </a:xfrm>
          <a:prstGeom prst="rect">
            <a:avLst/>
          </a:prstGeom>
        </p:spPr>
        <p:txBody>
          <a:bodyPr wrap="none" anchor="t">
            <a:spAutoFit/>
          </a:bodyPr>
          <a:lstStyle/>
          <a:p>
            <a:pPr marL="0" indent="0" algn="r">
              <a:lnSpc>
                <a:spcPts val="15000"/>
              </a:lnSpc>
              <a:spcBef>
                <a:spcPts val="0"/>
              </a:spcBef>
              <a:buSzTx/>
              <a:buNone/>
              <a:defRPr sz="13400">
                <a:latin typeface="+mn-lt"/>
                <a:ea typeface="+mn-ea"/>
                <a:cs typeface="+mn-cs"/>
                <a:sym typeface="Courier"/>
              </a:defRPr>
            </a:pPr>
            <a:r>
              <a:t>Flip </a:t>
            </a:r>
          </a:p>
          <a:p>
            <a:pPr marL="0" indent="0" algn="r">
              <a:lnSpc>
                <a:spcPts val="15000"/>
              </a:lnSpc>
              <a:spcBef>
                <a:spcPts val="0"/>
              </a:spcBef>
              <a:buSzTx/>
              <a:buNone/>
              <a:defRPr sz="13400">
                <a:latin typeface="+mn-lt"/>
                <a:ea typeface="+mn-ea"/>
                <a:cs typeface="+mn-cs"/>
                <a:sym typeface="Courier"/>
              </a:defRPr>
            </a:pPr>
            <a:r>
              <a:t>Script</a:t>
            </a:r>
          </a:p>
        </p:txBody>
      </p:sp>
      <p:sp>
        <p:nvSpPr>
          <p:cNvPr id="277" name="Линия"/>
          <p:cNvSpPr>
            <a:spLocks noGrp="1"/>
          </p:cNvSpPr>
          <p:nvPr>
            <p:ph type="body" sz="quarter" idx="14"/>
          </p:nvPr>
        </p:nvSpPr>
        <p:spPr>
          <a:xfrm flipV="1">
            <a:off x="13567172" y="4127186"/>
            <a:ext cx="4261" cy="5445440"/>
          </a:xfrm>
          <a:prstGeom prst="line">
            <a:avLst/>
          </a:prstGeom>
          <a:ln w="266700">
            <a:solidFill>
              <a:srgbClr val="000000"/>
            </a:solidFill>
          </a:ln>
        </p:spPr>
        <p:txBody>
          <a:bodyPr/>
          <a:lstStyle/>
          <a:p>
            <a:pPr marL="0" indent="0" defTabSz="642937">
              <a:spcBef>
                <a:spcPts val="0"/>
              </a:spcBef>
              <a:buSzTx/>
              <a:buNone/>
              <a:defRPr sz="1600">
                <a:latin typeface="Helvetica"/>
                <a:ea typeface="Helvetica"/>
                <a:cs typeface="Helvetica"/>
                <a:sym typeface="Helvetica"/>
              </a:defRPr>
            </a:pPr>
            <a:endParaRPr/>
          </a:p>
        </p:txBody>
      </p:sp>
      <p:sp>
        <p:nvSpPr>
          <p:cNvPr id="278" name="close">
            <a:hlinkClick r:id="" action="ppaction://hlinkshowjump?jump=endshow"/>
          </p:cNvPr>
          <p:cNvSpPr txBox="1">
            <a:spLocks noGrp="1"/>
          </p:cNvSpPr>
          <p:nvPr>
            <p:ph type="body" sz="quarter" idx="15"/>
          </p:nvPr>
        </p:nvSpPr>
        <p:spPr>
          <a:xfrm>
            <a:off x="18774078" y="12224742"/>
            <a:ext cx="1446819" cy="660798"/>
          </a:xfrm>
          <a:prstGeom prst="rect">
            <a:avLst/>
          </a:prstGeom>
          <a:solidFill>
            <a:srgbClr val="000000"/>
          </a:solidFill>
        </p:spPr>
        <p:txBody>
          <a:bodyPr wrap="none">
            <a:spAutoFit/>
          </a:bodyPr>
          <a:lstStyle>
            <a:lvl1pPr marL="0" indent="0" algn="ctr">
              <a:spcBef>
                <a:spcPts val="0"/>
              </a:spcBef>
              <a:buSzTx/>
              <a:buNone/>
              <a:defRPr sz="3200">
                <a:solidFill>
                  <a:srgbClr val="FFFFFF"/>
                </a:solidFill>
                <a:latin typeface="+mn-lt"/>
                <a:ea typeface="+mn-ea"/>
                <a:cs typeface="+mn-cs"/>
                <a:sym typeface="Courier"/>
              </a:defRPr>
            </a:lvl1pPr>
          </a:lstStyle>
          <a:p>
            <a:r>
              <a:t>close</a:t>
            </a:r>
          </a:p>
        </p:txBody>
      </p:sp>
      <p:sp>
        <p:nvSpPr>
          <p:cNvPr id="279" name="Presenter: Name Surname"/>
          <p:cNvSpPr txBox="1">
            <a:spLocks noGrp="1"/>
          </p:cNvSpPr>
          <p:nvPr>
            <p:ph type="body" sz="quarter" idx="16"/>
          </p:nvPr>
        </p:nvSpPr>
        <p:spPr>
          <a:xfrm>
            <a:off x="5381683" y="8384976"/>
            <a:ext cx="6955460" cy="625476"/>
          </a:xfrm>
          <a:prstGeom prst="rect">
            <a:avLst/>
          </a:prstGeom>
        </p:spPr>
        <p:txBody>
          <a:bodyPr anchor="t">
            <a:spAutoFit/>
          </a:bodyPr>
          <a:lstStyle>
            <a:lvl1pPr marL="0" indent="0" algn="r">
              <a:lnSpc>
                <a:spcPts val="3900"/>
              </a:lnSpc>
              <a:spcBef>
                <a:spcPts val="0"/>
              </a:spcBef>
              <a:buSzTx/>
              <a:buNone/>
              <a:defRPr sz="3200">
                <a:latin typeface="+mn-lt"/>
                <a:ea typeface="+mn-ea"/>
                <a:cs typeface="+mn-cs"/>
                <a:sym typeface="Courier"/>
              </a:defRPr>
            </a:lvl1pPr>
          </a:lstStyle>
          <a:p>
            <a:r>
              <a:t>Presenter: Name Surname</a:t>
            </a:r>
          </a:p>
        </p:txBody>
      </p:sp>
      <p:sp>
        <p:nvSpPr>
          <p:cNvPr id="280" name="Номер слайда"/>
          <p:cNvSpPr txBox="1">
            <a:spLocks noGrp="1"/>
          </p:cNvSpPr>
          <p:nvPr>
            <p:ph type="sldNum" sz="quarter" idx="2"/>
          </p:nvPr>
        </p:nvSpPr>
        <p:spPr>
          <a:xfrm>
            <a:off x="11968559" y="13073062"/>
            <a:ext cx="434976" cy="460376"/>
          </a:xfrm>
          <a:prstGeom prst="rect">
            <a:avLst/>
          </a:prstGeom>
        </p:spPr>
        <p:txBody>
          <a:bodyPr/>
          <a:lstStyle>
            <a:lvl1pPr>
              <a:defRPr b="0">
                <a:latin typeface="Gill Sans"/>
                <a:ea typeface="Gill Sans"/>
                <a:cs typeface="Gill Sans"/>
                <a:sym typeface="Gill Sans"/>
              </a:defRPr>
            </a:lvl1p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3 ">
    <p:spTree>
      <p:nvGrpSpPr>
        <p:cNvPr id="1" name=""/>
        <p:cNvGrpSpPr/>
        <p:nvPr/>
      </p:nvGrpSpPr>
      <p:grpSpPr>
        <a:xfrm>
          <a:off x="0" y="0"/>
          <a:ext cx="0" cy="0"/>
          <a:chOff x="0" y="0"/>
          <a:chExt cx="0" cy="0"/>
        </a:xfrm>
      </p:grpSpPr>
      <p:sp>
        <p:nvSpPr>
          <p:cNvPr id="44" name="Массовое загрязнение окружающей среды"/>
          <p:cNvSpPr txBox="1"/>
          <p:nvPr/>
        </p:nvSpPr>
        <p:spPr>
          <a:xfrm>
            <a:off x="2843933" y="5544982"/>
            <a:ext cx="8518774" cy="49628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nSpc>
                <a:spcPts val="9800"/>
              </a:lnSpc>
              <a:defRPr sz="9000">
                <a:latin typeface="Arial"/>
                <a:ea typeface="Arial"/>
                <a:cs typeface="Arial"/>
                <a:sym typeface="Arial"/>
              </a:defRPr>
            </a:lvl1pPr>
          </a:lstStyle>
          <a:p>
            <a:r>
              <a:t>Массовое загрязнение окружающей среды</a:t>
            </a:r>
          </a:p>
        </p:txBody>
      </p:sp>
      <p:sp>
        <p:nvSpPr>
          <p:cNvPr id="45" name="Perspiciatis unde omnis iste natus error sit voluptatem accusantium."/>
          <p:cNvSpPr txBox="1"/>
          <p:nvPr/>
        </p:nvSpPr>
        <p:spPr>
          <a:xfrm>
            <a:off x="14031515" y="5732859"/>
            <a:ext cx="6036470" cy="13215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lnSpc>
                <a:spcPts val="4800"/>
              </a:lnSpc>
              <a:defRPr sz="2400" b="1">
                <a:solidFill>
                  <a:srgbClr val="232323"/>
                </a:solidFill>
              </a:defRPr>
            </a:lvl1pPr>
          </a:lstStyle>
          <a:p>
            <a:r>
              <a:t>Perspiciatis unde omnis iste natus error sit voluptatem accusantium.</a:t>
            </a:r>
          </a:p>
        </p:txBody>
      </p:sp>
      <p:sp>
        <p:nvSpPr>
          <p:cNvPr id="46" name="Sed ut perspiciatis unde omnis iste voluptatem accusantium laudantium, totam rem aperiam, eaque ipsa quae ab illo inventore veritatis et quasi architecto beatae vitae dicta sunt explicabo. Nemo enim ipsam voluptatem quia voluptas sit aspernatur aut odit."/>
          <p:cNvSpPr txBox="1"/>
          <p:nvPr/>
        </p:nvSpPr>
        <p:spPr>
          <a:xfrm>
            <a:off x="14031515" y="7248921"/>
            <a:ext cx="6036470" cy="368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lnSpc>
                <a:spcPts val="4800"/>
              </a:lnSpc>
              <a:defRPr sz="2400">
                <a:solidFill>
                  <a:srgbClr val="232323"/>
                </a:solidFill>
              </a:defRPr>
            </a:lvl1pPr>
          </a:lstStyle>
          <a:p>
            <a:r>
              <a:t>Sed ut perspiciatis unde omnis iste voluptatem accusantium laudantium, totam rem aperiam, eaque ipsa quae ab illo inventore veritatis et quasi architecto beatae vitae dicta sunt explicabo. Nemo enim ipsam voluptatem quia voluptas sit aspernatur aut odit.</a:t>
            </a:r>
          </a:p>
        </p:txBody>
      </p:sp>
      <p:sp>
        <p:nvSpPr>
          <p:cNvPr id="47" name="Линия"/>
          <p:cNvSpPr/>
          <p:nvPr/>
        </p:nvSpPr>
        <p:spPr>
          <a:xfrm flipV="1">
            <a:off x="13398917" y="5484194"/>
            <a:ext cx="18" cy="5446176"/>
          </a:xfrm>
          <a:prstGeom prst="line">
            <a:avLst/>
          </a:prstGeom>
          <a:ln w="266700">
            <a:solidFill>
              <a:srgbClr val="000000"/>
            </a:solidFill>
            <a:miter lim="400000"/>
          </a:ln>
        </p:spPr>
        <p:txBody>
          <a:bodyPr lIns="71437" tIns="71437" rIns="71437" bIns="71437" anchor="ctr"/>
          <a:lstStyle/>
          <a:p>
            <a:pPr algn="l" defTabSz="642937">
              <a:defRPr sz="1600">
                <a:latin typeface="Helvetica"/>
                <a:ea typeface="Helvetica"/>
                <a:cs typeface="Helvetica"/>
                <a:sym typeface="Helvetica"/>
              </a:defRPr>
            </a:pPr>
            <a:endParaRPr/>
          </a:p>
        </p:txBody>
      </p:sp>
      <p:sp>
        <p:nvSpPr>
          <p:cNvPr id="48" name="next">
            <a:hlinkClick r:id="" action="ppaction://hlinkshowjump?jump=nextslide"/>
          </p:cNvPr>
          <p:cNvSpPr txBox="1">
            <a:spLocks noGrp="1"/>
          </p:cNvSpPr>
          <p:nvPr>
            <p:ph type="body" sz="quarter" idx="13"/>
          </p:nvPr>
        </p:nvSpPr>
        <p:spPr>
          <a:xfrm>
            <a:off x="18902686" y="12224742"/>
            <a:ext cx="1189603" cy="660798"/>
          </a:xfrm>
          <a:prstGeom prst="rect">
            <a:avLst/>
          </a:prstGeom>
          <a:solidFill>
            <a:srgbClr val="000000"/>
          </a:solidFill>
        </p:spPr>
        <p:txBody>
          <a:bodyPr wrap="none">
            <a:spAutoFit/>
          </a:bodyPr>
          <a:lstStyle>
            <a:lvl1pPr marL="0" indent="0" algn="ctr">
              <a:spcBef>
                <a:spcPts val="0"/>
              </a:spcBef>
              <a:buSzTx/>
              <a:buNone/>
              <a:defRPr sz="3200">
                <a:solidFill>
                  <a:srgbClr val="FFFFFF"/>
                </a:solidFill>
                <a:latin typeface="+mn-lt"/>
                <a:ea typeface="+mn-ea"/>
                <a:cs typeface="+mn-cs"/>
                <a:sym typeface="Courier"/>
              </a:defRPr>
            </a:lvl1pPr>
          </a:lstStyle>
          <a:p>
            <a:r>
              <a:t>next</a:t>
            </a:r>
          </a:p>
        </p:txBody>
      </p:sp>
      <p:sp>
        <p:nvSpPr>
          <p:cNvPr id="49" name="01"/>
          <p:cNvSpPr txBox="1"/>
          <p:nvPr/>
        </p:nvSpPr>
        <p:spPr>
          <a:xfrm>
            <a:off x="18191373" y="12349757"/>
            <a:ext cx="490910" cy="473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lvl1pPr>
              <a:defRPr sz="2200" b="1"/>
            </a:lvl1pPr>
          </a:lstStyle>
          <a:p>
            <a:r>
              <a:t>01</a:t>
            </a:r>
          </a:p>
        </p:txBody>
      </p:sp>
      <p:sp>
        <p:nvSpPr>
          <p:cNvPr id="50" name="Номер слайда"/>
          <p:cNvSpPr txBox="1">
            <a:spLocks noGrp="1"/>
          </p:cNvSpPr>
          <p:nvPr>
            <p:ph type="sldNum" sz="quarter" idx="2"/>
          </p:nvPr>
        </p:nvSpPr>
        <p:spPr>
          <a:xfrm>
            <a:off x="18209232" y="12358687"/>
            <a:ext cx="490911" cy="473076"/>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4 ">
    <p:spTree>
      <p:nvGrpSpPr>
        <p:cNvPr id="1" name=""/>
        <p:cNvGrpSpPr/>
        <p:nvPr/>
      </p:nvGrpSpPr>
      <p:grpSpPr>
        <a:xfrm>
          <a:off x="0" y="0"/>
          <a:ext cx="0" cy="0"/>
          <a:chOff x="0" y="0"/>
          <a:chExt cx="0" cy="0"/>
        </a:xfrm>
      </p:grpSpPr>
      <p:sp>
        <p:nvSpPr>
          <p:cNvPr id="57" name="Изображение"/>
          <p:cNvSpPr>
            <a:spLocks noGrp="1"/>
          </p:cNvSpPr>
          <p:nvPr>
            <p:ph type="pic" sz="quarter" idx="13"/>
          </p:nvPr>
        </p:nvSpPr>
        <p:spPr>
          <a:xfrm>
            <a:off x="13647404" y="2392364"/>
            <a:ext cx="2071958" cy="1555350"/>
          </a:xfrm>
          <a:prstGeom prst="rect">
            <a:avLst/>
          </a:prstGeom>
        </p:spPr>
        <p:txBody>
          <a:bodyPr lIns="91439" tIns="45719" rIns="91439" bIns="45719" anchor="t"/>
          <a:lstStyle/>
          <a:p>
            <a:endParaRPr/>
          </a:p>
        </p:txBody>
      </p:sp>
      <p:sp>
        <p:nvSpPr>
          <p:cNvPr id="58" name="Изображение"/>
          <p:cNvSpPr>
            <a:spLocks noGrp="1"/>
          </p:cNvSpPr>
          <p:nvPr>
            <p:ph type="pic" sz="quarter" idx="14"/>
          </p:nvPr>
        </p:nvSpPr>
        <p:spPr>
          <a:xfrm>
            <a:off x="13647404" y="4526559"/>
            <a:ext cx="2071958" cy="1555351"/>
          </a:xfrm>
          <a:prstGeom prst="rect">
            <a:avLst/>
          </a:prstGeom>
        </p:spPr>
        <p:txBody>
          <a:bodyPr lIns="91439" tIns="45719" rIns="91439" bIns="45719" anchor="t"/>
          <a:lstStyle/>
          <a:p>
            <a:endParaRPr/>
          </a:p>
        </p:txBody>
      </p:sp>
      <p:sp>
        <p:nvSpPr>
          <p:cNvPr id="59" name="Изображение"/>
          <p:cNvSpPr>
            <a:spLocks noGrp="1"/>
          </p:cNvSpPr>
          <p:nvPr>
            <p:ph type="pic" sz="quarter" idx="15"/>
          </p:nvPr>
        </p:nvSpPr>
        <p:spPr>
          <a:xfrm>
            <a:off x="13647404" y="6660754"/>
            <a:ext cx="2071958" cy="1555351"/>
          </a:xfrm>
          <a:prstGeom prst="rect">
            <a:avLst/>
          </a:prstGeom>
        </p:spPr>
        <p:txBody>
          <a:bodyPr lIns="91439" tIns="45719" rIns="91439" bIns="45719" anchor="t"/>
          <a:lstStyle/>
          <a:p>
            <a:endParaRPr/>
          </a:p>
        </p:txBody>
      </p:sp>
      <p:sp>
        <p:nvSpPr>
          <p:cNvPr id="60" name="Изображение"/>
          <p:cNvSpPr>
            <a:spLocks noGrp="1"/>
          </p:cNvSpPr>
          <p:nvPr>
            <p:ph type="pic" sz="quarter" idx="16"/>
          </p:nvPr>
        </p:nvSpPr>
        <p:spPr>
          <a:xfrm>
            <a:off x="13647404" y="8794949"/>
            <a:ext cx="2071958" cy="1555351"/>
          </a:xfrm>
          <a:prstGeom prst="rect">
            <a:avLst/>
          </a:prstGeom>
        </p:spPr>
        <p:txBody>
          <a:bodyPr lIns="91439" tIns="45719" rIns="91439" bIns="45719" anchor="t"/>
          <a:lstStyle/>
          <a:p>
            <a:endParaRPr/>
          </a:p>
        </p:txBody>
      </p:sp>
      <p:sp>
        <p:nvSpPr>
          <p:cNvPr id="61" name="Name Surname"/>
          <p:cNvSpPr txBox="1">
            <a:spLocks noGrp="1"/>
          </p:cNvSpPr>
          <p:nvPr>
            <p:ph type="body" sz="quarter" idx="17"/>
          </p:nvPr>
        </p:nvSpPr>
        <p:spPr>
          <a:xfrm>
            <a:off x="15698185" y="2393156"/>
            <a:ext cx="2475688" cy="535782"/>
          </a:xfrm>
          <a:prstGeom prst="rect">
            <a:avLst/>
          </a:prstGeom>
        </p:spPr>
        <p:txBody>
          <a:bodyPr wrap="none">
            <a:spAutoFit/>
          </a:bodyPr>
          <a:lstStyle>
            <a:lvl1pPr marL="0" indent="0" algn="just">
              <a:lnSpc>
                <a:spcPts val="4800"/>
              </a:lnSpc>
              <a:spcBef>
                <a:spcPts val="0"/>
              </a:spcBef>
              <a:buSzTx/>
              <a:buNone/>
              <a:defRPr sz="2400" b="1">
                <a:solidFill>
                  <a:srgbClr val="232323"/>
                </a:solidFill>
                <a:latin typeface="+mn-lt"/>
                <a:ea typeface="+mn-ea"/>
                <a:cs typeface="+mn-cs"/>
                <a:sym typeface="Courier"/>
              </a:defRPr>
            </a:lvl1pPr>
          </a:lstStyle>
          <a:p>
            <a:r>
              <a:t>Name Surname</a:t>
            </a:r>
          </a:p>
        </p:txBody>
      </p:sp>
      <p:sp>
        <p:nvSpPr>
          <p:cNvPr id="62" name="Sed ut perspiciatis unde omnis iste natus error sit accusantium."/>
          <p:cNvSpPr txBox="1">
            <a:spLocks noGrp="1"/>
          </p:cNvSpPr>
          <p:nvPr>
            <p:ph type="body" sz="quarter" idx="18"/>
          </p:nvPr>
        </p:nvSpPr>
        <p:spPr>
          <a:xfrm>
            <a:off x="15692437" y="2777132"/>
            <a:ext cx="4393407" cy="1160861"/>
          </a:xfrm>
          <a:prstGeom prst="rect">
            <a:avLst/>
          </a:prstGeom>
        </p:spPr>
        <p:txBody>
          <a:bodyPr>
            <a:spAutoFit/>
          </a:bodyPr>
          <a:lstStyle>
            <a:lvl1pPr marL="0" indent="0">
              <a:lnSpc>
                <a:spcPts val="4600"/>
              </a:lnSpc>
              <a:spcBef>
                <a:spcPts val="0"/>
              </a:spcBef>
              <a:buSzTx/>
              <a:buNone/>
              <a:defRPr sz="2200">
                <a:solidFill>
                  <a:srgbClr val="232323"/>
                </a:solidFill>
                <a:latin typeface="+mn-lt"/>
                <a:ea typeface="+mn-ea"/>
                <a:cs typeface="+mn-cs"/>
                <a:sym typeface="Courier"/>
              </a:defRPr>
            </a:lvl1pPr>
          </a:lstStyle>
          <a:p>
            <a:r>
              <a:t>Sed ut perspiciatis unde omnis iste natus error sit accusantium.</a:t>
            </a:r>
          </a:p>
        </p:txBody>
      </p:sp>
      <p:sp>
        <p:nvSpPr>
          <p:cNvPr id="63" name="Name Surname"/>
          <p:cNvSpPr txBox="1">
            <a:spLocks noGrp="1"/>
          </p:cNvSpPr>
          <p:nvPr>
            <p:ph type="body" sz="quarter" idx="19"/>
          </p:nvPr>
        </p:nvSpPr>
        <p:spPr>
          <a:xfrm>
            <a:off x="15698185" y="4464843"/>
            <a:ext cx="2475688" cy="535782"/>
          </a:xfrm>
          <a:prstGeom prst="rect">
            <a:avLst/>
          </a:prstGeom>
        </p:spPr>
        <p:txBody>
          <a:bodyPr wrap="none">
            <a:spAutoFit/>
          </a:bodyPr>
          <a:lstStyle>
            <a:lvl1pPr marL="0" indent="0" algn="just">
              <a:lnSpc>
                <a:spcPts val="4800"/>
              </a:lnSpc>
              <a:spcBef>
                <a:spcPts val="0"/>
              </a:spcBef>
              <a:buSzTx/>
              <a:buNone/>
              <a:defRPr sz="2400" b="1">
                <a:solidFill>
                  <a:srgbClr val="232323"/>
                </a:solidFill>
                <a:latin typeface="+mn-lt"/>
                <a:ea typeface="+mn-ea"/>
                <a:cs typeface="+mn-cs"/>
                <a:sym typeface="Courier"/>
              </a:defRPr>
            </a:lvl1pPr>
          </a:lstStyle>
          <a:p>
            <a:r>
              <a:t>Name Surname</a:t>
            </a:r>
          </a:p>
        </p:txBody>
      </p:sp>
      <p:sp>
        <p:nvSpPr>
          <p:cNvPr id="64" name="Sed ut perspiciatis unde omnis iste natus error sit accusantium."/>
          <p:cNvSpPr txBox="1">
            <a:spLocks noGrp="1"/>
          </p:cNvSpPr>
          <p:nvPr>
            <p:ph type="body" sz="quarter" idx="20"/>
          </p:nvPr>
        </p:nvSpPr>
        <p:spPr>
          <a:xfrm>
            <a:off x="15692437" y="4862214"/>
            <a:ext cx="4393407" cy="1160861"/>
          </a:xfrm>
          <a:prstGeom prst="rect">
            <a:avLst/>
          </a:prstGeom>
        </p:spPr>
        <p:txBody>
          <a:bodyPr>
            <a:spAutoFit/>
          </a:bodyPr>
          <a:lstStyle>
            <a:lvl1pPr marL="0" indent="0">
              <a:lnSpc>
                <a:spcPts val="4600"/>
              </a:lnSpc>
              <a:spcBef>
                <a:spcPts val="0"/>
              </a:spcBef>
              <a:buSzTx/>
              <a:buNone/>
              <a:defRPr sz="2200">
                <a:solidFill>
                  <a:srgbClr val="232323"/>
                </a:solidFill>
                <a:latin typeface="+mn-lt"/>
                <a:ea typeface="+mn-ea"/>
                <a:cs typeface="+mn-cs"/>
                <a:sym typeface="Courier"/>
              </a:defRPr>
            </a:lvl1pPr>
          </a:lstStyle>
          <a:p>
            <a:r>
              <a:t>Sed ut perspiciatis unde omnis iste natus error sit accusantium.</a:t>
            </a:r>
          </a:p>
        </p:txBody>
      </p:sp>
      <p:sp>
        <p:nvSpPr>
          <p:cNvPr id="65" name="Name Surname"/>
          <p:cNvSpPr txBox="1">
            <a:spLocks noGrp="1"/>
          </p:cNvSpPr>
          <p:nvPr>
            <p:ph type="body" sz="quarter" idx="21"/>
          </p:nvPr>
        </p:nvSpPr>
        <p:spPr>
          <a:xfrm>
            <a:off x="15698185" y="6661546"/>
            <a:ext cx="2475688" cy="535783"/>
          </a:xfrm>
          <a:prstGeom prst="rect">
            <a:avLst/>
          </a:prstGeom>
        </p:spPr>
        <p:txBody>
          <a:bodyPr wrap="none">
            <a:spAutoFit/>
          </a:bodyPr>
          <a:lstStyle>
            <a:lvl1pPr marL="0" indent="0" algn="just">
              <a:lnSpc>
                <a:spcPts val="4800"/>
              </a:lnSpc>
              <a:spcBef>
                <a:spcPts val="0"/>
              </a:spcBef>
              <a:buSzTx/>
              <a:buNone/>
              <a:defRPr sz="2400" b="1">
                <a:solidFill>
                  <a:srgbClr val="232323"/>
                </a:solidFill>
                <a:latin typeface="+mn-lt"/>
                <a:ea typeface="+mn-ea"/>
                <a:cs typeface="+mn-cs"/>
                <a:sym typeface="Courier"/>
              </a:defRPr>
            </a:lvl1pPr>
          </a:lstStyle>
          <a:p>
            <a:r>
              <a:t>Name Surname</a:t>
            </a:r>
          </a:p>
        </p:txBody>
      </p:sp>
      <p:sp>
        <p:nvSpPr>
          <p:cNvPr id="66" name="Sed ut perspiciatis unde omnis iste natus error sit accusantium."/>
          <p:cNvSpPr txBox="1">
            <a:spLocks noGrp="1"/>
          </p:cNvSpPr>
          <p:nvPr>
            <p:ph type="body" sz="quarter" idx="22"/>
          </p:nvPr>
        </p:nvSpPr>
        <p:spPr>
          <a:xfrm>
            <a:off x="15692437" y="7058917"/>
            <a:ext cx="4393407" cy="1160861"/>
          </a:xfrm>
          <a:prstGeom prst="rect">
            <a:avLst/>
          </a:prstGeom>
        </p:spPr>
        <p:txBody>
          <a:bodyPr>
            <a:spAutoFit/>
          </a:bodyPr>
          <a:lstStyle>
            <a:lvl1pPr marL="0" indent="0">
              <a:lnSpc>
                <a:spcPts val="4600"/>
              </a:lnSpc>
              <a:spcBef>
                <a:spcPts val="0"/>
              </a:spcBef>
              <a:buSzTx/>
              <a:buNone/>
              <a:defRPr sz="2200">
                <a:solidFill>
                  <a:srgbClr val="232323"/>
                </a:solidFill>
                <a:latin typeface="+mn-lt"/>
                <a:ea typeface="+mn-ea"/>
                <a:cs typeface="+mn-cs"/>
                <a:sym typeface="Courier"/>
              </a:defRPr>
            </a:lvl1pPr>
          </a:lstStyle>
          <a:p>
            <a:r>
              <a:t>Sed ut perspiciatis unde omnis iste natus error sit accusantium.</a:t>
            </a:r>
          </a:p>
        </p:txBody>
      </p:sp>
      <p:sp>
        <p:nvSpPr>
          <p:cNvPr id="67" name="Name Surname"/>
          <p:cNvSpPr txBox="1">
            <a:spLocks noGrp="1"/>
          </p:cNvSpPr>
          <p:nvPr>
            <p:ph type="body" sz="quarter" idx="23"/>
          </p:nvPr>
        </p:nvSpPr>
        <p:spPr>
          <a:xfrm>
            <a:off x="15698185" y="8786812"/>
            <a:ext cx="2475688" cy="535782"/>
          </a:xfrm>
          <a:prstGeom prst="rect">
            <a:avLst/>
          </a:prstGeom>
        </p:spPr>
        <p:txBody>
          <a:bodyPr wrap="none">
            <a:spAutoFit/>
          </a:bodyPr>
          <a:lstStyle>
            <a:lvl1pPr marL="0" indent="0" algn="just">
              <a:lnSpc>
                <a:spcPts val="4800"/>
              </a:lnSpc>
              <a:spcBef>
                <a:spcPts val="0"/>
              </a:spcBef>
              <a:buSzTx/>
              <a:buNone/>
              <a:defRPr sz="2400" b="1">
                <a:solidFill>
                  <a:srgbClr val="232323"/>
                </a:solidFill>
                <a:latin typeface="+mn-lt"/>
                <a:ea typeface="+mn-ea"/>
                <a:cs typeface="+mn-cs"/>
                <a:sym typeface="Courier"/>
              </a:defRPr>
            </a:lvl1pPr>
          </a:lstStyle>
          <a:p>
            <a:r>
              <a:t>Name Surname</a:t>
            </a:r>
          </a:p>
        </p:txBody>
      </p:sp>
      <p:sp>
        <p:nvSpPr>
          <p:cNvPr id="68" name="Sed ut perspiciatis unde omnis iste natus error sit accusantium."/>
          <p:cNvSpPr txBox="1">
            <a:spLocks noGrp="1"/>
          </p:cNvSpPr>
          <p:nvPr>
            <p:ph type="body" sz="quarter" idx="24"/>
          </p:nvPr>
        </p:nvSpPr>
        <p:spPr>
          <a:xfrm>
            <a:off x="15692437" y="9179718"/>
            <a:ext cx="4393407" cy="1160861"/>
          </a:xfrm>
          <a:prstGeom prst="rect">
            <a:avLst/>
          </a:prstGeom>
        </p:spPr>
        <p:txBody>
          <a:bodyPr>
            <a:spAutoFit/>
          </a:bodyPr>
          <a:lstStyle>
            <a:lvl1pPr marL="0" indent="0">
              <a:lnSpc>
                <a:spcPts val="4600"/>
              </a:lnSpc>
              <a:spcBef>
                <a:spcPts val="0"/>
              </a:spcBef>
              <a:buSzTx/>
              <a:buNone/>
              <a:defRPr sz="2200">
                <a:solidFill>
                  <a:srgbClr val="232323"/>
                </a:solidFill>
                <a:latin typeface="+mn-lt"/>
                <a:ea typeface="+mn-ea"/>
                <a:cs typeface="+mn-cs"/>
                <a:sym typeface="Courier"/>
              </a:defRPr>
            </a:lvl1pPr>
          </a:lstStyle>
          <a:p>
            <a:r>
              <a:t>Sed ut perspiciatis unde omnis iste natus error sit accusantium.</a:t>
            </a:r>
          </a:p>
        </p:txBody>
      </p:sp>
      <p:sp>
        <p:nvSpPr>
          <p:cNvPr id="69" name="Our…"/>
          <p:cNvSpPr txBox="1">
            <a:spLocks noGrp="1"/>
          </p:cNvSpPr>
          <p:nvPr>
            <p:ph type="body" sz="quarter" idx="25"/>
          </p:nvPr>
        </p:nvSpPr>
        <p:spPr>
          <a:xfrm>
            <a:off x="5776690" y="2669976"/>
            <a:ext cx="6411517" cy="2768601"/>
          </a:xfrm>
          <a:prstGeom prst="rect">
            <a:avLst/>
          </a:prstGeom>
        </p:spPr>
        <p:txBody>
          <a:bodyPr anchor="t">
            <a:spAutoFit/>
          </a:bodyPr>
          <a:lstStyle/>
          <a:p>
            <a:pPr marL="0" indent="0" algn="r">
              <a:lnSpc>
                <a:spcPts val="9800"/>
              </a:lnSpc>
              <a:spcBef>
                <a:spcPts val="0"/>
              </a:spcBef>
              <a:buSzTx/>
              <a:buNone/>
              <a:defRPr sz="9000">
                <a:latin typeface="+mn-lt"/>
                <a:ea typeface="+mn-ea"/>
                <a:cs typeface="+mn-cs"/>
                <a:sym typeface="Courier"/>
              </a:defRPr>
            </a:pPr>
            <a:r>
              <a:t>Our</a:t>
            </a:r>
          </a:p>
          <a:p>
            <a:pPr marL="0" indent="0" algn="r">
              <a:lnSpc>
                <a:spcPts val="9800"/>
              </a:lnSpc>
              <a:spcBef>
                <a:spcPts val="0"/>
              </a:spcBef>
              <a:buSzTx/>
              <a:buNone/>
              <a:defRPr sz="9000">
                <a:latin typeface="+mn-lt"/>
                <a:ea typeface="+mn-ea"/>
                <a:cs typeface="+mn-cs"/>
                <a:sym typeface="Courier"/>
              </a:defRPr>
            </a:pPr>
            <a:r>
              <a:t>Company</a:t>
            </a:r>
          </a:p>
        </p:txBody>
      </p:sp>
      <p:sp>
        <p:nvSpPr>
          <p:cNvPr id="70" name="Линия"/>
          <p:cNvSpPr>
            <a:spLocks noGrp="1"/>
          </p:cNvSpPr>
          <p:nvPr>
            <p:ph type="body" sz="quarter" idx="26"/>
          </p:nvPr>
        </p:nvSpPr>
        <p:spPr>
          <a:xfrm flipH="1" flipV="1">
            <a:off x="13406435" y="2160984"/>
            <a:ext cx="5001" cy="8769358"/>
          </a:xfrm>
          <a:prstGeom prst="line">
            <a:avLst/>
          </a:prstGeom>
          <a:ln w="266700">
            <a:solidFill>
              <a:srgbClr val="000000"/>
            </a:solidFill>
          </a:ln>
        </p:spPr>
        <p:txBody>
          <a:bodyPr/>
          <a:lstStyle/>
          <a:p>
            <a:pPr marL="0" indent="0" defTabSz="642937">
              <a:spcBef>
                <a:spcPts val="0"/>
              </a:spcBef>
              <a:buSzTx/>
              <a:buNone/>
              <a:defRPr sz="1600">
                <a:latin typeface="Helvetica"/>
                <a:ea typeface="Helvetica"/>
                <a:cs typeface="Helvetica"/>
                <a:sym typeface="Helvetica"/>
              </a:defRPr>
            </a:pPr>
            <a:endParaRPr/>
          </a:p>
        </p:txBody>
      </p:sp>
      <p:sp>
        <p:nvSpPr>
          <p:cNvPr id="71" name="next">
            <a:hlinkClick r:id="" action="ppaction://hlinkshowjump?jump=nextslide"/>
          </p:cNvPr>
          <p:cNvSpPr txBox="1">
            <a:spLocks noGrp="1"/>
          </p:cNvSpPr>
          <p:nvPr>
            <p:ph type="body" sz="quarter" idx="27"/>
          </p:nvPr>
        </p:nvSpPr>
        <p:spPr>
          <a:xfrm>
            <a:off x="18902686" y="12224742"/>
            <a:ext cx="1189603" cy="660798"/>
          </a:xfrm>
          <a:prstGeom prst="rect">
            <a:avLst/>
          </a:prstGeom>
          <a:solidFill>
            <a:srgbClr val="000000"/>
          </a:solidFill>
        </p:spPr>
        <p:txBody>
          <a:bodyPr wrap="none">
            <a:spAutoFit/>
          </a:bodyPr>
          <a:lstStyle>
            <a:lvl1pPr marL="0" indent="0" algn="ctr">
              <a:spcBef>
                <a:spcPts val="0"/>
              </a:spcBef>
              <a:buSzTx/>
              <a:buNone/>
              <a:defRPr sz="3200">
                <a:solidFill>
                  <a:srgbClr val="FFFFFF"/>
                </a:solidFill>
                <a:latin typeface="+mn-lt"/>
                <a:ea typeface="+mn-ea"/>
                <a:cs typeface="+mn-cs"/>
                <a:sym typeface="Courier"/>
              </a:defRPr>
            </a:lvl1pPr>
          </a:lstStyle>
          <a:p>
            <a:r>
              <a:t>next</a:t>
            </a:r>
          </a:p>
        </p:txBody>
      </p:sp>
      <p:sp>
        <p:nvSpPr>
          <p:cNvPr id="72" name="Номер слайда"/>
          <p:cNvSpPr txBox="1">
            <a:spLocks noGrp="1"/>
          </p:cNvSpPr>
          <p:nvPr>
            <p:ph type="sldNum" sz="quarter" idx="2"/>
          </p:nvPr>
        </p:nvSpPr>
        <p:spPr>
          <a:xfrm>
            <a:off x="18209232" y="12358687"/>
            <a:ext cx="490911" cy="473076"/>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5 ">
    <p:spTree>
      <p:nvGrpSpPr>
        <p:cNvPr id="1" name=""/>
        <p:cNvGrpSpPr/>
        <p:nvPr/>
      </p:nvGrpSpPr>
      <p:grpSpPr>
        <a:xfrm>
          <a:off x="0" y="0"/>
          <a:ext cx="0" cy="0"/>
          <a:chOff x="0" y="0"/>
          <a:chExt cx="0" cy="0"/>
        </a:xfrm>
      </p:grpSpPr>
      <p:sp>
        <p:nvSpPr>
          <p:cNvPr id="79" name="Timeline"/>
          <p:cNvSpPr txBox="1">
            <a:spLocks noGrp="1"/>
          </p:cNvSpPr>
          <p:nvPr>
            <p:ph type="body" sz="quarter" idx="13"/>
          </p:nvPr>
        </p:nvSpPr>
        <p:spPr>
          <a:xfrm>
            <a:off x="5776690" y="2134195"/>
            <a:ext cx="6411517" cy="1524001"/>
          </a:xfrm>
          <a:prstGeom prst="rect">
            <a:avLst/>
          </a:prstGeom>
        </p:spPr>
        <p:txBody>
          <a:bodyPr anchor="t">
            <a:spAutoFit/>
          </a:bodyPr>
          <a:lstStyle>
            <a:lvl1pPr marL="0" indent="0" algn="r">
              <a:lnSpc>
                <a:spcPts val="9800"/>
              </a:lnSpc>
              <a:spcBef>
                <a:spcPts val="0"/>
              </a:spcBef>
              <a:buSzTx/>
              <a:buNone/>
              <a:defRPr sz="9000">
                <a:latin typeface="+mn-lt"/>
                <a:ea typeface="+mn-ea"/>
                <a:cs typeface="+mn-cs"/>
                <a:sym typeface="Courier"/>
              </a:defRPr>
            </a:lvl1pPr>
          </a:lstStyle>
          <a:p>
            <a:r>
              <a:t>Timeline</a:t>
            </a:r>
          </a:p>
        </p:txBody>
      </p:sp>
      <p:sp>
        <p:nvSpPr>
          <p:cNvPr id="80" name="08:00 |"/>
          <p:cNvSpPr txBox="1">
            <a:spLocks noGrp="1"/>
          </p:cNvSpPr>
          <p:nvPr>
            <p:ph type="body" sz="quarter" idx="14"/>
          </p:nvPr>
        </p:nvSpPr>
        <p:spPr>
          <a:xfrm>
            <a:off x="14188701" y="2393156"/>
            <a:ext cx="1511124" cy="535782"/>
          </a:xfrm>
          <a:prstGeom prst="rect">
            <a:avLst/>
          </a:prstGeom>
        </p:spPr>
        <p:txBody>
          <a:bodyPr wrap="none">
            <a:spAutoFit/>
          </a:bodyPr>
          <a:lstStyle>
            <a:lvl1pPr marL="0" indent="0" algn="ctr">
              <a:spcBef>
                <a:spcPts val="0"/>
              </a:spcBef>
              <a:buSzTx/>
              <a:buNone/>
              <a:defRPr sz="2400" b="1">
                <a:latin typeface="+mn-lt"/>
                <a:ea typeface="+mn-ea"/>
                <a:cs typeface="+mn-cs"/>
                <a:sym typeface="Courier"/>
              </a:defRPr>
            </a:lvl1pPr>
          </a:lstStyle>
          <a:p>
            <a:r>
              <a:t>08:00 |</a:t>
            </a:r>
          </a:p>
        </p:txBody>
      </p:sp>
      <p:sp>
        <p:nvSpPr>
          <p:cNvPr id="81" name="09:00 |"/>
          <p:cNvSpPr txBox="1">
            <a:spLocks noGrp="1"/>
          </p:cNvSpPr>
          <p:nvPr>
            <p:ph type="body" sz="quarter" idx="15"/>
          </p:nvPr>
        </p:nvSpPr>
        <p:spPr>
          <a:xfrm>
            <a:off x="14188701" y="4464843"/>
            <a:ext cx="1511124" cy="535782"/>
          </a:xfrm>
          <a:prstGeom prst="rect">
            <a:avLst/>
          </a:prstGeom>
        </p:spPr>
        <p:txBody>
          <a:bodyPr wrap="none">
            <a:spAutoFit/>
          </a:bodyPr>
          <a:lstStyle>
            <a:lvl1pPr marL="0" indent="0" algn="ctr">
              <a:spcBef>
                <a:spcPts val="0"/>
              </a:spcBef>
              <a:buSzTx/>
              <a:buNone/>
              <a:defRPr sz="2400" b="1">
                <a:latin typeface="+mn-lt"/>
                <a:ea typeface="+mn-ea"/>
                <a:cs typeface="+mn-cs"/>
                <a:sym typeface="Courier"/>
              </a:defRPr>
            </a:lvl1pPr>
          </a:lstStyle>
          <a:p>
            <a:r>
              <a:t>09:00 |</a:t>
            </a:r>
          </a:p>
        </p:txBody>
      </p:sp>
      <p:sp>
        <p:nvSpPr>
          <p:cNvPr id="82" name="10:00 |"/>
          <p:cNvSpPr txBox="1">
            <a:spLocks noGrp="1"/>
          </p:cNvSpPr>
          <p:nvPr>
            <p:ph type="body" sz="quarter" idx="16"/>
          </p:nvPr>
        </p:nvSpPr>
        <p:spPr>
          <a:xfrm>
            <a:off x="14188701" y="6661546"/>
            <a:ext cx="1511124" cy="535783"/>
          </a:xfrm>
          <a:prstGeom prst="rect">
            <a:avLst/>
          </a:prstGeom>
        </p:spPr>
        <p:txBody>
          <a:bodyPr wrap="none">
            <a:spAutoFit/>
          </a:bodyPr>
          <a:lstStyle>
            <a:lvl1pPr marL="0" indent="0" algn="ctr">
              <a:spcBef>
                <a:spcPts val="0"/>
              </a:spcBef>
              <a:buSzTx/>
              <a:buNone/>
              <a:defRPr sz="2400" b="1">
                <a:latin typeface="+mn-lt"/>
                <a:ea typeface="+mn-ea"/>
                <a:cs typeface="+mn-cs"/>
                <a:sym typeface="Courier"/>
              </a:defRPr>
            </a:lvl1pPr>
          </a:lstStyle>
          <a:p>
            <a:r>
              <a:t>10:00 |</a:t>
            </a:r>
          </a:p>
        </p:txBody>
      </p:sp>
      <p:sp>
        <p:nvSpPr>
          <p:cNvPr id="83" name="11:00 |"/>
          <p:cNvSpPr txBox="1">
            <a:spLocks noGrp="1"/>
          </p:cNvSpPr>
          <p:nvPr>
            <p:ph type="body" sz="quarter" idx="17"/>
          </p:nvPr>
        </p:nvSpPr>
        <p:spPr>
          <a:xfrm>
            <a:off x="14188701" y="8858250"/>
            <a:ext cx="1511124" cy="535782"/>
          </a:xfrm>
          <a:prstGeom prst="rect">
            <a:avLst/>
          </a:prstGeom>
        </p:spPr>
        <p:txBody>
          <a:bodyPr wrap="none">
            <a:spAutoFit/>
          </a:bodyPr>
          <a:lstStyle>
            <a:lvl1pPr marL="0" indent="0" algn="ctr">
              <a:spcBef>
                <a:spcPts val="0"/>
              </a:spcBef>
              <a:buSzTx/>
              <a:buNone/>
              <a:defRPr sz="2400" b="1">
                <a:latin typeface="+mn-lt"/>
                <a:ea typeface="+mn-ea"/>
                <a:cs typeface="+mn-cs"/>
                <a:sym typeface="Courier"/>
              </a:defRPr>
            </a:lvl1pPr>
          </a:lstStyle>
          <a:p>
            <a:r>
              <a:t>11:00 |</a:t>
            </a:r>
          </a:p>
        </p:txBody>
      </p:sp>
      <p:sp>
        <p:nvSpPr>
          <p:cNvPr id="84" name="Perspiciatis unde"/>
          <p:cNvSpPr txBox="1">
            <a:spLocks noGrp="1"/>
          </p:cNvSpPr>
          <p:nvPr>
            <p:ph type="body" sz="quarter" idx="18"/>
          </p:nvPr>
        </p:nvSpPr>
        <p:spPr>
          <a:xfrm>
            <a:off x="15698185" y="2393156"/>
            <a:ext cx="3440251" cy="535782"/>
          </a:xfrm>
          <a:prstGeom prst="rect">
            <a:avLst/>
          </a:prstGeom>
        </p:spPr>
        <p:txBody>
          <a:bodyPr wrap="none">
            <a:spAutoFit/>
          </a:bodyPr>
          <a:lstStyle>
            <a:lvl1pPr marL="0" indent="0" algn="just">
              <a:lnSpc>
                <a:spcPts val="4800"/>
              </a:lnSpc>
              <a:spcBef>
                <a:spcPts val="0"/>
              </a:spcBef>
              <a:buSzTx/>
              <a:buNone/>
              <a:defRPr sz="2400" b="1">
                <a:solidFill>
                  <a:srgbClr val="232323"/>
                </a:solidFill>
                <a:latin typeface="+mn-lt"/>
                <a:ea typeface="+mn-ea"/>
                <a:cs typeface="+mn-cs"/>
                <a:sym typeface="Courier"/>
              </a:defRPr>
            </a:lvl1pPr>
          </a:lstStyle>
          <a:p>
            <a:r>
              <a:t>Perspiciatis unde</a:t>
            </a:r>
          </a:p>
        </p:txBody>
      </p:sp>
      <p:sp>
        <p:nvSpPr>
          <p:cNvPr id="85" name="Sed ut perspiciatis unde omnis iste natus error sit accusantium."/>
          <p:cNvSpPr txBox="1">
            <a:spLocks noGrp="1"/>
          </p:cNvSpPr>
          <p:nvPr>
            <p:ph type="body" sz="quarter" idx="19"/>
          </p:nvPr>
        </p:nvSpPr>
        <p:spPr>
          <a:xfrm>
            <a:off x="15692437" y="2777132"/>
            <a:ext cx="4393407" cy="1160861"/>
          </a:xfrm>
          <a:prstGeom prst="rect">
            <a:avLst/>
          </a:prstGeom>
        </p:spPr>
        <p:txBody>
          <a:bodyPr>
            <a:spAutoFit/>
          </a:bodyPr>
          <a:lstStyle>
            <a:lvl1pPr marL="0" indent="0">
              <a:lnSpc>
                <a:spcPts val="4600"/>
              </a:lnSpc>
              <a:spcBef>
                <a:spcPts val="0"/>
              </a:spcBef>
              <a:buSzTx/>
              <a:buNone/>
              <a:defRPr sz="2200">
                <a:solidFill>
                  <a:srgbClr val="232323"/>
                </a:solidFill>
                <a:latin typeface="+mn-lt"/>
                <a:ea typeface="+mn-ea"/>
                <a:cs typeface="+mn-cs"/>
                <a:sym typeface="Courier"/>
              </a:defRPr>
            </a:lvl1pPr>
          </a:lstStyle>
          <a:p>
            <a:r>
              <a:t>Sed ut perspiciatis unde omnis iste natus error sit accusantium.</a:t>
            </a:r>
          </a:p>
        </p:txBody>
      </p:sp>
      <p:sp>
        <p:nvSpPr>
          <p:cNvPr id="86" name="Perspiciatis unde"/>
          <p:cNvSpPr txBox="1">
            <a:spLocks noGrp="1"/>
          </p:cNvSpPr>
          <p:nvPr>
            <p:ph type="body" sz="quarter" idx="20"/>
          </p:nvPr>
        </p:nvSpPr>
        <p:spPr>
          <a:xfrm>
            <a:off x="15698185" y="4464843"/>
            <a:ext cx="3440251" cy="535782"/>
          </a:xfrm>
          <a:prstGeom prst="rect">
            <a:avLst/>
          </a:prstGeom>
        </p:spPr>
        <p:txBody>
          <a:bodyPr wrap="none">
            <a:spAutoFit/>
          </a:bodyPr>
          <a:lstStyle>
            <a:lvl1pPr marL="0" indent="0" algn="just">
              <a:lnSpc>
                <a:spcPts val="4800"/>
              </a:lnSpc>
              <a:spcBef>
                <a:spcPts val="0"/>
              </a:spcBef>
              <a:buSzTx/>
              <a:buNone/>
              <a:defRPr sz="2400" b="1">
                <a:solidFill>
                  <a:srgbClr val="232323"/>
                </a:solidFill>
                <a:latin typeface="+mn-lt"/>
                <a:ea typeface="+mn-ea"/>
                <a:cs typeface="+mn-cs"/>
                <a:sym typeface="Courier"/>
              </a:defRPr>
            </a:lvl1pPr>
          </a:lstStyle>
          <a:p>
            <a:r>
              <a:t>Perspiciatis unde</a:t>
            </a:r>
          </a:p>
        </p:txBody>
      </p:sp>
      <p:sp>
        <p:nvSpPr>
          <p:cNvPr id="87" name="Sed ut perspiciatis unde omnis iste natus error sit accusantium."/>
          <p:cNvSpPr txBox="1">
            <a:spLocks noGrp="1"/>
          </p:cNvSpPr>
          <p:nvPr>
            <p:ph type="body" sz="quarter" idx="21"/>
          </p:nvPr>
        </p:nvSpPr>
        <p:spPr>
          <a:xfrm>
            <a:off x="15692437" y="4857750"/>
            <a:ext cx="4393407" cy="1160860"/>
          </a:xfrm>
          <a:prstGeom prst="rect">
            <a:avLst/>
          </a:prstGeom>
        </p:spPr>
        <p:txBody>
          <a:bodyPr>
            <a:spAutoFit/>
          </a:bodyPr>
          <a:lstStyle>
            <a:lvl1pPr marL="0" indent="0">
              <a:lnSpc>
                <a:spcPts val="4600"/>
              </a:lnSpc>
              <a:spcBef>
                <a:spcPts val="0"/>
              </a:spcBef>
              <a:buSzTx/>
              <a:buNone/>
              <a:defRPr sz="2200">
                <a:solidFill>
                  <a:srgbClr val="232323"/>
                </a:solidFill>
                <a:latin typeface="+mn-lt"/>
                <a:ea typeface="+mn-ea"/>
                <a:cs typeface="+mn-cs"/>
                <a:sym typeface="Courier"/>
              </a:defRPr>
            </a:lvl1pPr>
          </a:lstStyle>
          <a:p>
            <a:r>
              <a:t>Sed ut perspiciatis unde omnis iste natus error sit accusantium.</a:t>
            </a:r>
          </a:p>
        </p:txBody>
      </p:sp>
      <p:sp>
        <p:nvSpPr>
          <p:cNvPr id="88" name="Perspiciatis unde"/>
          <p:cNvSpPr txBox="1">
            <a:spLocks noGrp="1"/>
          </p:cNvSpPr>
          <p:nvPr>
            <p:ph type="body" sz="quarter" idx="22"/>
          </p:nvPr>
        </p:nvSpPr>
        <p:spPr>
          <a:xfrm>
            <a:off x="15698185" y="6661546"/>
            <a:ext cx="3440251" cy="535783"/>
          </a:xfrm>
          <a:prstGeom prst="rect">
            <a:avLst/>
          </a:prstGeom>
        </p:spPr>
        <p:txBody>
          <a:bodyPr wrap="none">
            <a:spAutoFit/>
          </a:bodyPr>
          <a:lstStyle>
            <a:lvl1pPr marL="0" indent="0" algn="just">
              <a:lnSpc>
                <a:spcPts val="4800"/>
              </a:lnSpc>
              <a:spcBef>
                <a:spcPts val="0"/>
              </a:spcBef>
              <a:buSzTx/>
              <a:buNone/>
              <a:defRPr sz="2400" b="1">
                <a:solidFill>
                  <a:srgbClr val="232323"/>
                </a:solidFill>
                <a:latin typeface="+mn-lt"/>
                <a:ea typeface="+mn-ea"/>
                <a:cs typeface="+mn-cs"/>
                <a:sym typeface="Courier"/>
              </a:defRPr>
            </a:lvl1pPr>
          </a:lstStyle>
          <a:p>
            <a:r>
              <a:t>Perspiciatis unde</a:t>
            </a:r>
          </a:p>
        </p:txBody>
      </p:sp>
      <p:sp>
        <p:nvSpPr>
          <p:cNvPr id="89" name="Sed ut perspiciatis unde omnis iste natus error sit accusantium."/>
          <p:cNvSpPr txBox="1">
            <a:spLocks noGrp="1"/>
          </p:cNvSpPr>
          <p:nvPr>
            <p:ph type="body" sz="quarter" idx="23"/>
          </p:nvPr>
        </p:nvSpPr>
        <p:spPr>
          <a:xfrm>
            <a:off x="15692437" y="7045523"/>
            <a:ext cx="4393407" cy="1160860"/>
          </a:xfrm>
          <a:prstGeom prst="rect">
            <a:avLst/>
          </a:prstGeom>
        </p:spPr>
        <p:txBody>
          <a:bodyPr>
            <a:spAutoFit/>
          </a:bodyPr>
          <a:lstStyle>
            <a:lvl1pPr marL="0" indent="0">
              <a:lnSpc>
                <a:spcPts val="4600"/>
              </a:lnSpc>
              <a:spcBef>
                <a:spcPts val="0"/>
              </a:spcBef>
              <a:buSzTx/>
              <a:buNone/>
              <a:defRPr sz="2200">
                <a:solidFill>
                  <a:srgbClr val="232323"/>
                </a:solidFill>
                <a:latin typeface="+mn-lt"/>
                <a:ea typeface="+mn-ea"/>
                <a:cs typeface="+mn-cs"/>
                <a:sym typeface="Courier"/>
              </a:defRPr>
            </a:lvl1pPr>
          </a:lstStyle>
          <a:p>
            <a:r>
              <a:t>Sed ut perspiciatis unde omnis iste natus error sit accusantium.</a:t>
            </a:r>
          </a:p>
        </p:txBody>
      </p:sp>
      <p:sp>
        <p:nvSpPr>
          <p:cNvPr id="90" name="Perspiciatis unde"/>
          <p:cNvSpPr txBox="1">
            <a:spLocks noGrp="1"/>
          </p:cNvSpPr>
          <p:nvPr>
            <p:ph type="body" sz="quarter" idx="24"/>
          </p:nvPr>
        </p:nvSpPr>
        <p:spPr>
          <a:xfrm>
            <a:off x="15698185" y="8858250"/>
            <a:ext cx="3440251" cy="535782"/>
          </a:xfrm>
          <a:prstGeom prst="rect">
            <a:avLst/>
          </a:prstGeom>
        </p:spPr>
        <p:txBody>
          <a:bodyPr wrap="none">
            <a:spAutoFit/>
          </a:bodyPr>
          <a:lstStyle>
            <a:lvl1pPr marL="0" indent="0" algn="just">
              <a:lnSpc>
                <a:spcPts val="4800"/>
              </a:lnSpc>
              <a:spcBef>
                <a:spcPts val="0"/>
              </a:spcBef>
              <a:buSzTx/>
              <a:buNone/>
              <a:defRPr sz="2400" b="1">
                <a:solidFill>
                  <a:srgbClr val="232323"/>
                </a:solidFill>
                <a:latin typeface="+mn-lt"/>
                <a:ea typeface="+mn-ea"/>
                <a:cs typeface="+mn-cs"/>
                <a:sym typeface="Courier"/>
              </a:defRPr>
            </a:lvl1pPr>
          </a:lstStyle>
          <a:p>
            <a:r>
              <a:t>Perspiciatis unde</a:t>
            </a:r>
          </a:p>
        </p:txBody>
      </p:sp>
      <p:sp>
        <p:nvSpPr>
          <p:cNvPr id="91" name="Sed ut perspiciatis unde omnis iste natus error sit accusantium."/>
          <p:cNvSpPr txBox="1">
            <a:spLocks noGrp="1"/>
          </p:cNvSpPr>
          <p:nvPr>
            <p:ph type="body" sz="quarter" idx="25"/>
          </p:nvPr>
        </p:nvSpPr>
        <p:spPr>
          <a:xfrm>
            <a:off x="15692437" y="9242226"/>
            <a:ext cx="4393407" cy="1160860"/>
          </a:xfrm>
          <a:prstGeom prst="rect">
            <a:avLst/>
          </a:prstGeom>
        </p:spPr>
        <p:txBody>
          <a:bodyPr>
            <a:spAutoFit/>
          </a:bodyPr>
          <a:lstStyle>
            <a:lvl1pPr marL="0" indent="0">
              <a:lnSpc>
                <a:spcPts val="4600"/>
              </a:lnSpc>
              <a:spcBef>
                <a:spcPts val="0"/>
              </a:spcBef>
              <a:buSzTx/>
              <a:buNone/>
              <a:defRPr sz="2200">
                <a:solidFill>
                  <a:srgbClr val="232323"/>
                </a:solidFill>
                <a:latin typeface="+mn-lt"/>
                <a:ea typeface="+mn-ea"/>
                <a:cs typeface="+mn-cs"/>
                <a:sym typeface="Courier"/>
              </a:defRPr>
            </a:lvl1pPr>
          </a:lstStyle>
          <a:p>
            <a:r>
              <a:t>Sed ut perspiciatis unde omnis iste natus error sit accusantium.</a:t>
            </a:r>
          </a:p>
        </p:txBody>
      </p:sp>
      <p:sp>
        <p:nvSpPr>
          <p:cNvPr id="92" name="Линия"/>
          <p:cNvSpPr>
            <a:spLocks noGrp="1"/>
          </p:cNvSpPr>
          <p:nvPr>
            <p:ph type="body" sz="quarter" idx="26"/>
          </p:nvPr>
        </p:nvSpPr>
        <p:spPr>
          <a:xfrm flipH="1" flipV="1">
            <a:off x="13406435" y="2160984"/>
            <a:ext cx="5001" cy="8769358"/>
          </a:xfrm>
          <a:prstGeom prst="line">
            <a:avLst/>
          </a:prstGeom>
          <a:ln w="266700">
            <a:solidFill>
              <a:srgbClr val="000000"/>
            </a:solidFill>
          </a:ln>
        </p:spPr>
        <p:txBody>
          <a:bodyPr/>
          <a:lstStyle/>
          <a:p>
            <a:pPr marL="0" indent="0" defTabSz="642937">
              <a:spcBef>
                <a:spcPts val="0"/>
              </a:spcBef>
              <a:buSzTx/>
              <a:buNone/>
              <a:defRPr sz="1600">
                <a:latin typeface="Helvetica"/>
                <a:ea typeface="Helvetica"/>
                <a:cs typeface="Helvetica"/>
                <a:sym typeface="Helvetica"/>
              </a:defRPr>
            </a:pPr>
            <a:endParaRPr/>
          </a:p>
        </p:txBody>
      </p:sp>
      <p:sp>
        <p:nvSpPr>
          <p:cNvPr id="93" name="next">
            <a:hlinkClick r:id="" action="ppaction://hlinkshowjump?jump=nextslide"/>
          </p:cNvPr>
          <p:cNvSpPr txBox="1">
            <a:spLocks noGrp="1"/>
          </p:cNvSpPr>
          <p:nvPr>
            <p:ph type="body" sz="quarter" idx="27"/>
          </p:nvPr>
        </p:nvSpPr>
        <p:spPr>
          <a:xfrm>
            <a:off x="18902686" y="12224742"/>
            <a:ext cx="1189603" cy="660798"/>
          </a:xfrm>
          <a:prstGeom prst="rect">
            <a:avLst/>
          </a:prstGeom>
          <a:solidFill>
            <a:srgbClr val="000000"/>
          </a:solidFill>
        </p:spPr>
        <p:txBody>
          <a:bodyPr wrap="none">
            <a:spAutoFit/>
          </a:bodyPr>
          <a:lstStyle>
            <a:lvl1pPr marL="0" indent="0" algn="ctr">
              <a:spcBef>
                <a:spcPts val="0"/>
              </a:spcBef>
              <a:buSzTx/>
              <a:buNone/>
              <a:defRPr sz="3200">
                <a:solidFill>
                  <a:srgbClr val="FFFFFF"/>
                </a:solidFill>
                <a:latin typeface="+mn-lt"/>
                <a:ea typeface="+mn-ea"/>
                <a:cs typeface="+mn-cs"/>
                <a:sym typeface="Courier"/>
              </a:defRPr>
            </a:lvl1pPr>
          </a:lstStyle>
          <a:p>
            <a:r>
              <a:t>next</a:t>
            </a:r>
          </a:p>
        </p:txBody>
      </p:sp>
      <p:sp>
        <p:nvSpPr>
          <p:cNvPr id="94" name="Линия"/>
          <p:cNvSpPr>
            <a:spLocks noGrp="1"/>
          </p:cNvSpPr>
          <p:nvPr>
            <p:ph type="body" sz="quarter" idx="28"/>
          </p:nvPr>
        </p:nvSpPr>
        <p:spPr>
          <a:xfrm>
            <a:off x="13556707" y="2662511"/>
            <a:ext cx="417873" cy="1"/>
          </a:xfrm>
          <a:prstGeom prst="line">
            <a:avLst/>
          </a:prstGeom>
          <a:ln w="25400">
            <a:solidFill>
              <a:srgbClr val="000000"/>
            </a:solidFill>
            <a:tailEnd type="oval"/>
          </a:ln>
        </p:spPr>
        <p:txBody>
          <a:bodyPr/>
          <a:lstStyle/>
          <a:p>
            <a:pPr marL="0" indent="0" defTabSz="642937">
              <a:spcBef>
                <a:spcPts val="0"/>
              </a:spcBef>
              <a:buSzTx/>
              <a:buNone/>
              <a:defRPr sz="1600">
                <a:latin typeface="Helvetica"/>
                <a:ea typeface="Helvetica"/>
                <a:cs typeface="Helvetica"/>
                <a:sym typeface="Helvetica"/>
              </a:defRPr>
            </a:pPr>
            <a:endParaRPr/>
          </a:p>
        </p:txBody>
      </p:sp>
      <p:sp>
        <p:nvSpPr>
          <p:cNvPr id="95" name="Линия"/>
          <p:cNvSpPr>
            <a:spLocks noGrp="1"/>
          </p:cNvSpPr>
          <p:nvPr>
            <p:ph type="body" sz="quarter" idx="29"/>
          </p:nvPr>
        </p:nvSpPr>
        <p:spPr>
          <a:xfrm>
            <a:off x="13556707" y="4734199"/>
            <a:ext cx="417873" cy="1"/>
          </a:xfrm>
          <a:prstGeom prst="line">
            <a:avLst/>
          </a:prstGeom>
          <a:ln w="25400">
            <a:solidFill>
              <a:srgbClr val="000000"/>
            </a:solidFill>
            <a:tailEnd type="oval"/>
          </a:ln>
        </p:spPr>
        <p:txBody>
          <a:bodyPr/>
          <a:lstStyle/>
          <a:p>
            <a:pPr marL="0" indent="0" defTabSz="642937">
              <a:spcBef>
                <a:spcPts val="0"/>
              </a:spcBef>
              <a:buSzTx/>
              <a:buNone/>
              <a:defRPr sz="1600">
                <a:latin typeface="Helvetica"/>
                <a:ea typeface="Helvetica"/>
                <a:cs typeface="Helvetica"/>
                <a:sym typeface="Helvetica"/>
              </a:defRPr>
            </a:pPr>
            <a:endParaRPr/>
          </a:p>
        </p:txBody>
      </p:sp>
      <p:sp>
        <p:nvSpPr>
          <p:cNvPr id="96" name="Линия"/>
          <p:cNvSpPr>
            <a:spLocks noGrp="1"/>
          </p:cNvSpPr>
          <p:nvPr>
            <p:ph type="body" sz="quarter" idx="30"/>
          </p:nvPr>
        </p:nvSpPr>
        <p:spPr>
          <a:xfrm>
            <a:off x="13556707" y="6930902"/>
            <a:ext cx="417873" cy="1"/>
          </a:xfrm>
          <a:prstGeom prst="line">
            <a:avLst/>
          </a:prstGeom>
          <a:ln w="25400">
            <a:solidFill>
              <a:srgbClr val="000000"/>
            </a:solidFill>
            <a:tailEnd type="oval"/>
          </a:ln>
        </p:spPr>
        <p:txBody>
          <a:bodyPr/>
          <a:lstStyle/>
          <a:p>
            <a:pPr marL="0" indent="0" defTabSz="642937">
              <a:spcBef>
                <a:spcPts val="0"/>
              </a:spcBef>
              <a:buSzTx/>
              <a:buNone/>
              <a:defRPr sz="1600">
                <a:latin typeface="Helvetica"/>
                <a:ea typeface="Helvetica"/>
                <a:cs typeface="Helvetica"/>
                <a:sym typeface="Helvetica"/>
              </a:defRPr>
            </a:pPr>
            <a:endParaRPr/>
          </a:p>
        </p:txBody>
      </p:sp>
      <p:sp>
        <p:nvSpPr>
          <p:cNvPr id="97" name="Линия"/>
          <p:cNvSpPr>
            <a:spLocks noGrp="1"/>
          </p:cNvSpPr>
          <p:nvPr>
            <p:ph type="body" sz="quarter" idx="31"/>
          </p:nvPr>
        </p:nvSpPr>
        <p:spPr>
          <a:xfrm>
            <a:off x="13556707" y="9127605"/>
            <a:ext cx="417873" cy="1"/>
          </a:xfrm>
          <a:prstGeom prst="line">
            <a:avLst/>
          </a:prstGeom>
          <a:ln w="25400">
            <a:solidFill>
              <a:srgbClr val="000000"/>
            </a:solidFill>
            <a:tailEnd type="oval"/>
          </a:ln>
        </p:spPr>
        <p:txBody>
          <a:bodyPr/>
          <a:lstStyle/>
          <a:p>
            <a:pPr marL="0" indent="0" defTabSz="642937">
              <a:spcBef>
                <a:spcPts val="0"/>
              </a:spcBef>
              <a:buSzTx/>
              <a:buNone/>
              <a:defRPr sz="1600">
                <a:latin typeface="Helvetica"/>
                <a:ea typeface="Helvetica"/>
                <a:cs typeface="Helvetica"/>
                <a:sym typeface="Helvetica"/>
              </a:defRPr>
            </a:pPr>
            <a:endParaRPr/>
          </a:p>
        </p:txBody>
      </p:sp>
      <p:sp>
        <p:nvSpPr>
          <p:cNvPr id="98" name="01"/>
          <p:cNvSpPr txBox="1"/>
          <p:nvPr/>
        </p:nvSpPr>
        <p:spPr>
          <a:xfrm>
            <a:off x="18191373" y="12349757"/>
            <a:ext cx="490910" cy="473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lvl1pPr>
              <a:defRPr sz="2200" b="1"/>
            </a:lvl1pPr>
          </a:lstStyle>
          <a:p>
            <a:r>
              <a:t>01</a:t>
            </a:r>
          </a:p>
        </p:txBody>
      </p:sp>
      <p:sp>
        <p:nvSpPr>
          <p:cNvPr id="99" name="Номер слайда"/>
          <p:cNvSpPr txBox="1">
            <a:spLocks noGrp="1"/>
          </p:cNvSpPr>
          <p:nvPr>
            <p:ph type="sldNum" sz="quarter" idx="2"/>
          </p:nvPr>
        </p:nvSpPr>
        <p:spPr>
          <a:xfrm>
            <a:off x="18209232" y="12358687"/>
            <a:ext cx="490911" cy="473076"/>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6 ">
    <p:spTree>
      <p:nvGrpSpPr>
        <p:cNvPr id="1" name=""/>
        <p:cNvGrpSpPr/>
        <p:nvPr/>
      </p:nvGrpSpPr>
      <p:grpSpPr>
        <a:xfrm>
          <a:off x="0" y="0"/>
          <a:ext cx="0" cy="0"/>
          <a:chOff x="0" y="0"/>
          <a:chExt cx="0" cy="0"/>
        </a:xfrm>
      </p:grpSpPr>
      <p:sp>
        <p:nvSpPr>
          <p:cNvPr id="106" name="Lorem ipsum dolor…"/>
          <p:cNvSpPr txBox="1">
            <a:spLocks noGrp="1"/>
          </p:cNvSpPr>
          <p:nvPr>
            <p:ph type="body" sz="quarter" idx="13"/>
          </p:nvPr>
        </p:nvSpPr>
        <p:spPr>
          <a:xfrm>
            <a:off x="14638734" y="4357687"/>
            <a:ext cx="5447110" cy="5929313"/>
          </a:xfrm>
          <a:prstGeom prst="rect">
            <a:avLst/>
          </a:prstGeom>
        </p:spPr>
        <p:txBody>
          <a:bodyPr anchor="t"/>
          <a:lstStyle>
            <a:lvl1pPr marL="677333" indent="-677333">
              <a:spcBef>
                <a:spcPts val="0"/>
              </a:spcBef>
              <a:buSzPct val="100000"/>
              <a:defRPr sz="3200">
                <a:latin typeface="+mn-lt"/>
                <a:ea typeface="+mn-ea"/>
                <a:cs typeface="+mn-cs"/>
                <a:sym typeface="Courier"/>
              </a:defRPr>
            </a:lvl1pPr>
            <a:lvl2pPr marL="677333" indent="-677333">
              <a:spcBef>
                <a:spcPts val="0"/>
              </a:spcBef>
              <a:buSzPct val="100000"/>
              <a:defRPr sz="3200">
                <a:latin typeface="+mn-lt"/>
                <a:ea typeface="+mn-ea"/>
                <a:cs typeface="+mn-cs"/>
                <a:sym typeface="Courier"/>
              </a:defRPr>
            </a:lvl2pPr>
            <a:lvl3pPr marL="677333" indent="-677333">
              <a:spcBef>
                <a:spcPts val="0"/>
              </a:spcBef>
              <a:buSzPct val="100000"/>
              <a:defRPr sz="3200">
                <a:latin typeface="+mn-lt"/>
                <a:ea typeface="+mn-ea"/>
                <a:cs typeface="+mn-cs"/>
                <a:sym typeface="Courier"/>
              </a:defRPr>
            </a:lvl3pPr>
            <a:lvl4pPr marL="677333" indent="-677333">
              <a:spcBef>
                <a:spcPts val="0"/>
              </a:spcBef>
              <a:buSzPct val="100000"/>
              <a:defRPr sz="3200">
                <a:latin typeface="+mn-lt"/>
                <a:ea typeface="+mn-ea"/>
                <a:cs typeface="+mn-cs"/>
                <a:sym typeface="Courier"/>
              </a:defRPr>
            </a:lvl4pPr>
            <a:lvl5pPr marL="677333" indent="-677333">
              <a:spcBef>
                <a:spcPts val="0"/>
              </a:spcBef>
              <a:buSzPct val="100000"/>
              <a:defRPr sz="3200">
                <a:latin typeface="+mn-lt"/>
                <a:ea typeface="+mn-ea"/>
                <a:cs typeface="+mn-cs"/>
                <a:sym typeface="Courier"/>
              </a:defRPr>
            </a:lvl5pPr>
          </a:lstStyle>
          <a:p>
            <a:r>
              <a:t>Lorem ipsum dolor</a:t>
            </a:r>
          </a:p>
          <a:p>
            <a:pPr lvl="1"/>
            <a:r>
              <a:t>Lorem ipsum</a:t>
            </a:r>
          </a:p>
          <a:p>
            <a:pPr lvl="2"/>
            <a:r>
              <a:t>Lorem ipsum dolor</a:t>
            </a:r>
          </a:p>
          <a:p>
            <a:pPr lvl="3"/>
            <a:r>
              <a:t>Lorem ipsum</a:t>
            </a:r>
          </a:p>
          <a:p>
            <a:pPr lvl="4"/>
            <a:r>
              <a:t>Lorem ipsum dolor</a:t>
            </a:r>
          </a:p>
        </p:txBody>
      </p:sp>
      <p:sp>
        <p:nvSpPr>
          <p:cNvPr id="107" name="01"/>
          <p:cNvSpPr txBox="1">
            <a:spLocks noGrp="1"/>
          </p:cNvSpPr>
          <p:nvPr>
            <p:ph type="body" sz="quarter" idx="14"/>
          </p:nvPr>
        </p:nvSpPr>
        <p:spPr>
          <a:xfrm>
            <a:off x="5776690" y="1777007"/>
            <a:ext cx="6411517" cy="3238501"/>
          </a:xfrm>
          <a:prstGeom prst="rect">
            <a:avLst/>
          </a:prstGeom>
        </p:spPr>
        <p:txBody>
          <a:bodyPr anchor="t">
            <a:spAutoFit/>
          </a:bodyPr>
          <a:lstStyle>
            <a:lvl1pPr marL="0" indent="0" algn="r">
              <a:lnSpc>
                <a:spcPts val="23200"/>
              </a:lnSpc>
              <a:spcBef>
                <a:spcPts val="0"/>
              </a:spcBef>
              <a:buSzTx/>
              <a:buNone/>
              <a:defRPr sz="20200" spc="-2020">
                <a:latin typeface="+mn-lt"/>
                <a:ea typeface="+mn-ea"/>
                <a:cs typeface="+mn-cs"/>
                <a:sym typeface="Courier"/>
              </a:defRPr>
            </a:lvl1pPr>
          </a:lstStyle>
          <a:p>
            <a:r>
              <a:t>01</a:t>
            </a:r>
          </a:p>
        </p:txBody>
      </p:sp>
      <p:sp>
        <p:nvSpPr>
          <p:cNvPr id="108" name="Линия"/>
          <p:cNvSpPr>
            <a:spLocks noGrp="1"/>
          </p:cNvSpPr>
          <p:nvPr>
            <p:ph type="body" sz="quarter" idx="15"/>
          </p:nvPr>
        </p:nvSpPr>
        <p:spPr>
          <a:xfrm flipH="1" flipV="1">
            <a:off x="13406435" y="2160984"/>
            <a:ext cx="5001" cy="8769358"/>
          </a:xfrm>
          <a:prstGeom prst="line">
            <a:avLst/>
          </a:prstGeom>
          <a:ln w="266700">
            <a:solidFill>
              <a:srgbClr val="000000"/>
            </a:solidFill>
          </a:ln>
        </p:spPr>
        <p:txBody>
          <a:bodyPr/>
          <a:lstStyle/>
          <a:p>
            <a:pPr marL="0" indent="0" defTabSz="642937">
              <a:spcBef>
                <a:spcPts val="0"/>
              </a:spcBef>
              <a:buSzTx/>
              <a:buNone/>
              <a:defRPr sz="1600">
                <a:latin typeface="Helvetica"/>
                <a:ea typeface="Helvetica"/>
                <a:cs typeface="Helvetica"/>
                <a:sym typeface="Helvetica"/>
              </a:defRPr>
            </a:pPr>
            <a:endParaRPr/>
          </a:p>
        </p:txBody>
      </p:sp>
      <p:sp>
        <p:nvSpPr>
          <p:cNvPr id="109" name="next">
            <a:hlinkClick r:id="" action="ppaction://hlinkshowjump?jump=nextslide"/>
          </p:cNvPr>
          <p:cNvSpPr txBox="1">
            <a:spLocks noGrp="1"/>
          </p:cNvSpPr>
          <p:nvPr>
            <p:ph type="body" sz="quarter" idx="16"/>
          </p:nvPr>
        </p:nvSpPr>
        <p:spPr>
          <a:xfrm>
            <a:off x="18902686" y="12224742"/>
            <a:ext cx="1189603" cy="660798"/>
          </a:xfrm>
          <a:prstGeom prst="rect">
            <a:avLst/>
          </a:prstGeom>
          <a:solidFill>
            <a:srgbClr val="000000"/>
          </a:solidFill>
        </p:spPr>
        <p:txBody>
          <a:bodyPr wrap="none">
            <a:spAutoFit/>
          </a:bodyPr>
          <a:lstStyle>
            <a:lvl1pPr marL="0" indent="0" algn="ctr">
              <a:spcBef>
                <a:spcPts val="0"/>
              </a:spcBef>
              <a:buSzTx/>
              <a:buNone/>
              <a:defRPr sz="3200">
                <a:solidFill>
                  <a:srgbClr val="FFFFFF"/>
                </a:solidFill>
                <a:latin typeface="+mn-lt"/>
                <a:ea typeface="+mn-ea"/>
                <a:cs typeface="+mn-cs"/>
                <a:sym typeface="Courier"/>
              </a:defRPr>
            </a:lvl1pPr>
          </a:lstStyle>
          <a:p>
            <a:r>
              <a:t>next</a:t>
            </a:r>
          </a:p>
        </p:txBody>
      </p:sp>
      <p:sp>
        <p:nvSpPr>
          <p:cNvPr id="110" name="Perspiciatis unde omnis iste natus error sit voluptatem accusantium."/>
          <p:cNvSpPr txBox="1">
            <a:spLocks noGrp="1"/>
          </p:cNvSpPr>
          <p:nvPr>
            <p:ph type="body" sz="quarter" idx="17"/>
          </p:nvPr>
        </p:nvSpPr>
        <p:spPr>
          <a:xfrm>
            <a:off x="14049375" y="2607468"/>
            <a:ext cx="6036469" cy="1321595"/>
          </a:xfrm>
          <a:prstGeom prst="rect">
            <a:avLst/>
          </a:prstGeom>
        </p:spPr>
        <p:txBody>
          <a:bodyPr>
            <a:spAutoFit/>
          </a:bodyPr>
          <a:lstStyle>
            <a:lvl1pPr marL="0" indent="0">
              <a:lnSpc>
                <a:spcPts val="4800"/>
              </a:lnSpc>
              <a:spcBef>
                <a:spcPts val="0"/>
              </a:spcBef>
              <a:buSzTx/>
              <a:buNone/>
              <a:defRPr sz="2400" b="1">
                <a:solidFill>
                  <a:srgbClr val="232323"/>
                </a:solidFill>
                <a:latin typeface="+mn-lt"/>
                <a:ea typeface="+mn-ea"/>
                <a:cs typeface="+mn-cs"/>
                <a:sym typeface="Courier"/>
              </a:defRPr>
            </a:lvl1pPr>
          </a:lstStyle>
          <a:p>
            <a:r>
              <a:t>Perspiciatis unde omnis iste natus error sit voluptatem accusantium.</a:t>
            </a:r>
          </a:p>
        </p:txBody>
      </p:sp>
      <p:sp>
        <p:nvSpPr>
          <p:cNvPr id="111" name="01"/>
          <p:cNvSpPr txBox="1"/>
          <p:nvPr/>
        </p:nvSpPr>
        <p:spPr>
          <a:xfrm>
            <a:off x="18191373" y="12349757"/>
            <a:ext cx="490910" cy="473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lvl1pPr>
              <a:defRPr sz="2200" b="1"/>
            </a:lvl1pPr>
          </a:lstStyle>
          <a:p>
            <a:r>
              <a:t>01</a:t>
            </a:r>
          </a:p>
        </p:txBody>
      </p:sp>
      <p:sp>
        <p:nvSpPr>
          <p:cNvPr id="112" name="Номер слайда"/>
          <p:cNvSpPr txBox="1">
            <a:spLocks noGrp="1"/>
          </p:cNvSpPr>
          <p:nvPr>
            <p:ph type="sldNum" sz="quarter" idx="2"/>
          </p:nvPr>
        </p:nvSpPr>
        <p:spPr>
          <a:xfrm>
            <a:off x="18209232" y="12358687"/>
            <a:ext cx="490911" cy="473076"/>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7 ">
    <p:spTree>
      <p:nvGrpSpPr>
        <p:cNvPr id="1" name=""/>
        <p:cNvGrpSpPr/>
        <p:nvPr/>
      </p:nvGrpSpPr>
      <p:grpSpPr>
        <a:xfrm>
          <a:off x="0" y="0"/>
          <a:ext cx="0" cy="0"/>
          <a:chOff x="0" y="0"/>
          <a:chExt cx="0" cy="0"/>
        </a:xfrm>
      </p:grpSpPr>
      <p:sp>
        <p:nvSpPr>
          <p:cNvPr id="119" name="02"/>
          <p:cNvSpPr txBox="1">
            <a:spLocks noGrp="1"/>
          </p:cNvSpPr>
          <p:nvPr>
            <p:ph type="body" sz="quarter" idx="13"/>
          </p:nvPr>
        </p:nvSpPr>
        <p:spPr>
          <a:xfrm>
            <a:off x="5776690" y="1777007"/>
            <a:ext cx="6411517" cy="3238501"/>
          </a:xfrm>
          <a:prstGeom prst="rect">
            <a:avLst/>
          </a:prstGeom>
        </p:spPr>
        <p:txBody>
          <a:bodyPr anchor="t">
            <a:spAutoFit/>
          </a:bodyPr>
          <a:lstStyle>
            <a:lvl1pPr marL="0" indent="0" algn="r">
              <a:lnSpc>
                <a:spcPts val="23200"/>
              </a:lnSpc>
              <a:spcBef>
                <a:spcPts val="0"/>
              </a:spcBef>
              <a:buSzTx/>
              <a:buNone/>
              <a:defRPr sz="20200" spc="-2020">
                <a:latin typeface="+mn-lt"/>
                <a:ea typeface="+mn-ea"/>
                <a:cs typeface="+mn-cs"/>
                <a:sym typeface="Courier"/>
              </a:defRPr>
            </a:lvl1pPr>
          </a:lstStyle>
          <a:p>
            <a:r>
              <a:t>02</a:t>
            </a:r>
          </a:p>
        </p:txBody>
      </p:sp>
      <p:sp>
        <p:nvSpPr>
          <p:cNvPr id="120" name="Линия"/>
          <p:cNvSpPr>
            <a:spLocks noGrp="1"/>
          </p:cNvSpPr>
          <p:nvPr>
            <p:ph type="body" sz="quarter" idx="14"/>
          </p:nvPr>
        </p:nvSpPr>
        <p:spPr>
          <a:xfrm flipH="1" flipV="1">
            <a:off x="13406435" y="2160984"/>
            <a:ext cx="5001" cy="8769358"/>
          </a:xfrm>
          <a:prstGeom prst="line">
            <a:avLst/>
          </a:prstGeom>
          <a:ln w="266700">
            <a:solidFill>
              <a:srgbClr val="000000"/>
            </a:solidFill>
          </a:ln>
        </p:spPr>
        <p:txBody>
          <a:bodyPr/>
          <a:lstStyle/>
          <a:p>
            <a:pPr marL="0" indent="0" defTabSz="642937">
              <a:spcBef>
                <a:spcPts val="0"/>
              </a:spcBef>
              <a:buSzTx/>
              <a:buNone/>
              <a:defRPr sz="1600">
                <a:latin typeface="Helvetica"/>
                <a:ea typeface="Helvetica"/>
                <a:cs typeface="Helvetica"/>
                <a:sym typeface="Helvetica"/>
              </a:defRPr>
            </a:pPr>
            <a:endParaRPr/>
          </a:p>
        </p:txBody>
      </p:sp>
      <p:sp>
        <p:nvSpPr>
          <p:cNvPr id="121" name="next">
            <a:hlinkClick r:id="" action="ppaction://hlinkshowjump?jump=nextslide"/>
          </p:cNvPr>
          <p:cNvSpPr txBox="1">
            <a:spLocks noGrp="1"/>
          </p:cNvSpPr>
          <p:nvPr>
            <p:ph type="body" sz="quarter" idx="15"/>
          </p:nvPr>
        </p:nvSpPr>
        <p:spPr>
          <a:xfrm>
            <a:off x="18902686" y="12224742"/>
            <a:ext cx="1189603" cy="660798"/>
          </a:xfrm>
          <a:prstGeom prst="rect">
            <a:avLst/>
          </a:prstGeom>
          <a:solidFill>
            <a:srgbClr val="000000"/>
          </a:solidFill>
        </p:spPr>
        <p:txBody>
          <a:bodyPr wrap="none">
            <a:spAutoFit/>
          </a:bodyPr>
          <a:lstStyle>
            <a:lvl1pPr marL="0" indent="0" algn="ctr">
              <a:spcBef>
                <a:spcPts val="0"/>
              </a:spcBef>
              <a:buSzTx/>
              <a:buNone/>
              <a:defRPr sz="3200">
                <a:solidFill>
                  <a:srgbClr val="FFFFFF"/>
                </a:solidFill>
                <a:latin typeface="+mn-lt"/>
                <a:ea typeface="+mn-ea"/>
                <a:cs typeface="+mn-cs"/>
                <a:sym typeface="Courier"/>
              </a:defRPr>
            </a:lvl1pPr>
          </a:lstStyle>
          <a:p>
            <a:r>
              <a:t>next</a:t>
            </a:r>
          </a:p>
        </p:txBody>
      </p:sp>
      <p:sp>
        <p:nvSpPr>
          <p:cNvPr id="122" name="Sed ut perspiciatis unde omnis iste voluptatem accusantium laudantium, totam rem aperiam, eaque ipsa quae ab illo inventore veritatis et quasi architecto beatae vitae dicta sunt explicabo. Nemo enim ipsam voluptatem quia voluptas sit aspernatur aut odit. ipsa quae ab illo inventore veritatis et quasi architecto beatae vitae dicta sunt explicabo. Nemo enim ipsam voluptatem quia voluptas sit aspernatur aut odit."/>
          <p:cNvSpPr txBox="1">
            <a:spLocks noGrp="1"/>
          </p:cNvSpPr>
          <p:nvPr>
            <p:ph type="body" sz="quarter" idx="16"/>
          </p:nvPr>
        </p:nvSpPr>
        <p:spPr>
          <a:xfrm>
            <a:off x="14049375" y="4357687"/>
            <a:ext cx="6036469" cy="6036470"/>
          </a:xfrm>
          <a:prstGeom prst="rect">
            <a:avLst/>
          </a:prstGeom>
        </p:spPr>
        <p:txBody>
          <a:bodyPr>
            <a:spAutoFit/>
          </a:bodyPr>
          <a:lstStyle>
            <a:lvl1pPr marL="0" indent="0">
              <a:lnSpc>
                <a:spcPts val="4800"/>
              </a:lnSpc>
              <a:spcBef>
                <a:spcPts val="0"/>
              </a:spcBef>
              <a:buSzTx/>
              <a:buNone/>
              <a:defRPr sz="2400">
                <a:solidFill>
                  <a:srgbClr val="232323"/>
                </a:solidFill>
                <a:latin typeface="+mn-lt"/>
                <a:ea typeface="+mn-ea"/>
                <a:cs typeface="+mn-cs"/>
                <a:sym typeface="Courier"/>
              </a:defRPr>
            </a:lvl1pPr>
          </a:lstStyle>
          <a:p>
            <a:r>
              <a:t>Sed ut perspiciatis unde omnis iste voluptatem accusantium laudantium, totam rem aperiam, eaque ipsa quae ab illo inventore veritatis et quasi architecto beatae vitae dicta sunt explicabo. Nemo enim ipsam voluptatem quia voluptas sit aspernatur aut odit. ipsa quae ab illo inventore veritatis et quasi architecto beatae vitae dicta sunt explicabo. Nemo enim ipsam voluptatem quia voluptas sit aspernatur aut odit.</a:t>
            </a:r>
          </a:p>
        </p:txBody>
      </p:sp>
      <p:sp>
        <p:nvSpPr>
          <p:cNvPr id="123" name="Perspiciatis unde omnis iste natus error sit voluptatem accusantium."/>
          <p:cNvSpPr txBox="1">
            <a:spLocks noGrp="1"/>
          </p:cNvSpPr>
          <p:nvPr>
            <p:ph type="body" sz="quarter" idx="17"/>
          </p:nvPr>
        </p:nvSpPr>
        <p:spPr>
          <a:xfrm>
            <a:off x="14049375" y="2607468"/>
            <a:ext cx="6036469" cy="1321595"/>
          </a:xfrm>
          <a:prstGeom prst="rect">
            <a:avLst/>
          </a:prstGeom>
        </p:spPr>
        <p:txBody>
          <a:bodyPr>
            <a:spAutoFit/>
          </a:bodyPr>
          <a:lstStyle>
            <a:lvl1pPr marL="0" indent="0">
              <a:lnSpc>
                <a:spcPts val="4800"/>
              </a:lnSpc>
              <a:spcBef>
                <a:spcPts val="0"/>
              </a:spcBef>
              <a:buSzTx/>
              <a:buNone/>
              <a:defRPr sz="2400" b="1">
                <a:solidFill>
                  <a:srgbClr val="232323"/>
                </a:solidFill>
                <a:latin typeface="+mn-lt"/>
                <a:ea typeface="+mn-ea"/>
                <a:cs typeface="+mn-cs"/>
                <a:sym typeface="Courier"/>
              </a:defRPr>
            </a:lvl1pPr>
          </a:lstStyle>
          <a:p>
            <a:r>
              <a:t>Perspiciatis unde omnis iste natus error sit voluptatem accusantium.</a:t>
            </a:r>
          </a:p>
        </p:txBody>
      </p:sp>
      <p:sp>
        <p:nvSpPr>
          <p:cNvPr id="124" name="01"/>
          <p:cNvSpPr txBox="1"/>
          <p:nvPr/>
        </p:nvSpPr>
        <p:spPr>
          <a:xfrm>
            <a:off x="18191373" y="12349757"/>
            <a:ext cx="490910" cy="473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lvl1pPr>
              <a:defRPr sz="2200" b="1"/>
            </a:lvl1pPr>
          </a:lstStyle>
          <a:p>
            <a:r>
              <a:t>01</a:t>
            </a:r>
          </a:p>
        </p:txBody>
      </p:sp>
      <p:sp>
        <p:nvSpPr>
          <p:cNvPr id="125" name="Номер слайда"/>
          <p:cNvSpPr txBox="1">
            <a:spLocks noGrp="1"/>
          </p:cNvSpPr>
          <p:nvPr>
            <p:ph type="sldNum" sz="quarter" idx="2"/>
          </p:nvPr>
        </p:nvSpPr>
        <p:spPr>
          <a:xfrm>
            <a:off x="18209232" y="12358687"/>
            <a:ext cx="490911" cy="473076"/>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8 ">
    <p:spTree>
      <p:nvGrpSpPr>
        <p:cNvPr id="1" name=""/>
        <p:cNvGrpSpPr/>
        <p:nvPr/>
      </p:nvGrpSpPr>
      <p:grpSpPr>
        <a:xfrm>
          <a:off x="0" y="0"/>
          <a:ext cx="0" cy="0"/>
          <a:chOff x="0" y="0"/>
          <a:chExt cx="0" cy="0"/>
        </a:xfrm>
      </p:grpSpPr>
      <p:sp>
        <p:nvSpPr>
          <p:cNvPr id="132" name="Изображение"/>
          <p:cNvSpPr>
            <a:spLocks noGrp="1"/>
          </p:cNvSpPr>
          <p:nvPr>
            <p:ph type="pic" sz="quarter" idx="13"/>
          </p:nvPr>
        </p:nvSpPr>
        <p:spPr>
          <a:xfrm>
            <a:off x="13405174" y="4124673"/>
            <a:ext cx="8199981" cy="5466654"/>
          </a:xfrm>
          <a:prstGeom prst="rect">
            <a:avLst/>
          </a:prstGeom>
        </p:spPr>
        <p:txBody>
          <a:bodyPr lIns="91439" tIns="45719" rIns="91439" bIns="45719" anchor="t"/>
          <a:lstStyle/>
          <a:p>
            <a:endParaRPr/>
          </a:p>
        </p:txBody>
      </p:sp>
      <p:sp>
        <p:nvSpPr>
          <p:cNvPr id="133" name="Линия"/>
          <p:cNvSpPr>
            <a:spLocks noGrp="1"/>
          </p:cNvSpPr>
          <p:nvPr>
            <p:ph type="body" sz="quarter" idx="14"/>
          </p:nvPr>
        </p:nvSpPr>
        <p:spPr>
          <a:xfrm flipV="1">
            <a:off x="13567172" y="4127186"/>
            <a:ext cx="4261" cy="5445440"/>
          </a:xfrm>
          <a:prstGeom prst="line">
            <a:avLst/>
          </a:prstGeom>
          <a:ln w="266700">
            <a:solidFill>
              <a:srgbClr val="000000"/>
            </a:solidFill>
          </a:ln>
        </p:spPr>
        <p:txBody>
          <a:bodyPr/>
          <a:lstStyle/>
          <a:p>
            <a:pPr marL="0" indent="0" defTabSz="642937">
              <a:spcBef>
                <a:spcPts val="0"/>
              </a:spcBef>
              <a:buSzTx/>
              <a:buNone/>
              <a:defRPr sz="1600">
                <a:latin typeface="Helvetica"/>
                <a:ea typeface="Helvetica"/>
                <a:cs typeface="Helvetica"/>
                <a:sym typeface="Helvetica"/>
              </a:defRPr>
            </a:pPr>
            <a:endParaRPr/>
          </a:p>
        </p:txBody>
      </p:sp>
      <p:sp>
        <p:nvSpPr>
          <p:cNvPr id="134" name="next">
            <a:hlinkClick r:id="" action="ppaction://hlinkshowjump?jump=nextslide"/>
          </p:cNvPr>
          <p:cNvSpPr txBox="1">
            <a:spLocks noGrp="1"/>
          </p:cNvSpPr>
          <p:nvPr>
            <p:ph type="body" sz="quarter" idx="15"/>
          </p:nvPr>
        </p:nvSpPr>
        <p:spPr>
          <a:xfrm>
            <a:off x="18902686" y="12224742"/>
            <a:ext cx="1189603" cy="660798"/>
          </a:xfrm>
          <a:prstGeom prst="rect">
            <a:avLst/>
          </a:prstGeom>
          <a:solidFill>
            <a:srgbClr val="000000"/>
          </a:solidFill>
        </p:spPr>
        <p:txBody>
          <a:bodyPr wrap="none">
            <a:spAutoFit/>
          </a:bodyPr>
          <a:lstStyle>
            <a:lvl1pPr marL="0" indent="0" algn="ctr">
              <a:spcBef>
                <a:spcPts val="0"/>
              </a:spcBef>
              <a:buSzTx/>
              <a:buNone/>
              <a:defRPr sz="3200">
                <a:solidFill>
                  <a:srgbClr val="FFFFFF"/>
                </a:solidFill>
                <a:latin typeface="+mn-lt"/>
                <a:ea typeface="+mn-ea"/>
                <a:cs typeface="+mn-cs"/>
                <a:sym typeface="Courier"/>
              </a:defRPr>
            </a:lvl1pPr>
          </a:lstStyle>
          <a:p>
            <a:r>
              <a:t>next</a:t>
            </a:r>
          </a:p>
        </p:txBody>
      </p:sp>
      <p:sp>
        <p:nvSpPr>
          <p:cNvPr id="135" name="“Perspiciatis unde omnis iste natus error sit voluptatem accusantium.”"/>
          <p:cNvSpPr txBox="1">
            <a:spLocks noGrp="1"/>
          </p:cNvSpPr>
          <p:nvPr>
            <p:ph type="body" sz="quarter" idx="16"/>
          </p:nvPr>
        </p:nvSpPr>
        <p:spPr>
          <a:xfrm>
            <a:off x="6155531" y="4114006"/>
            <a:ext cx="6036469" cy="3987801"/>
          </a:xfrm>
          <a:prstGeom prst="rect">
            <a:avLst/>
          </a:prstGeom>
        </p:spPr>
        <p:txBody>
          <a:bodyPr>
            <a:spAutoFit/>
          </a:bodyPr>
          <a:lstStyle>
            <a:lvl1pPr marL="0" indent="0" algn="r">
              <a:lnSpc>
                <a:spcPts val="7900"/>
              </a:lnSpc>
              <a:spcBef>
                <a:spcPts val="0"/>
              </a:spcBef>
              <a:buSzTx/>
              <a:buNone/>
              <a:defRPr sz="5000" i="1">
                <a:solidFill>
                  <a:srgbClr val="232323"/>
                </a:solidFill>
                <a:latin typeface="+mn-lt"/>
                <a:ea typeface="+mn-ea"/>
                <a:cs typeface="+mn-cs"/>
                <a:sym typeface="Courier"/>
              </a:defRPr>
            </a:lvl1pPr>
          </a:lstStyle>
          <a:p>
            <a:r>
              <a:t>“Perspiciatis unde omnis iste natus error sit voluptatem accusantium.”</a:t>
            </a:r>
          </a:p>
        </p:txBody>
      </p:sp>
      <p:sp>
        <p:nvSpPr>
          <p:cNvPr id="136" name="- Surname"/>
          <p:cNvSpPr txBox="1">
            <a:spLocks noGrp="1"/>
          </p:cNvSpPr>
          <p:nvPr>
            <p:ph type="body" sz="quarter" idx="17"/>
          </p:nvPr>
        </p:nvSpPr>
        <p:spPr>
          <a:xfrm>
            <a:off x="6155531" y="8651081"/>
            <a:ext cx="6036469" cy="914401"/>
          </a:xfrm>
          <a:prstGeom prst="rect">
            <a:avLst/>
          </a:prstGeom>
        </p:spPr>
        <p:txBody>
          <a:bodyPr>
            <a:spAutoFit/>
          </a:bodyPr>
          <a:lstStyle>
            <a:lvl1pPr marL="0" indent="0" algn="r">
              <a:lnSpc>
                <a:spcPts val="7900"/>
              </a:lnSpc>
              <a:spcBef>
                <a:spcPts val="0"/>
              </a:spcBef>
              <a:buSzTx/>
              <a:buNone/>
              <a:defRPr sz="5000" i="1">
                <a:solidFill>
                  <a:srgbClr val="232323"/>
                </a:solidFill>
                <a:latin typeface="+mn-lt"/>
                <a:ea typeface="+mn-ea"/>
                <a:cs typeface="+mn-cs"/>
                <a:sym typeface="Courier"/>
              </a:defRPr>
            </a:lvl1pPr>
          </a:lstStyle>
          <a:p>
            <a:r>
              <a:t>- Surname</a:t>
            </a:r>
          </a:p>
        </p:txBody>
      </p:sp>
      <p:sp>
        <p:nvSpPr>
          <p:cNvPr id="137" name="01"/>
          <p:cNvSpPr txBox="1"/>
          <p:nvPr/>
        </p:nvSpPr>
        <p:spPr>
          <a:xfrm>
            <a:off x="18191373" y="12349757"/>
            <a:ext cx="490910" cy="473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lvl1pPr>
              <a:defRPr sz="2200" b="1"/>
            </a:lvl1pPr>
          </a:lstStyle>
          <a:p>
            <a:r>
              <a:t>01</a:t>
            </a:r>
          </a:p>
        </p:txBody>
      </p:sp>
      <p:sp>
        <p:nvSpPr>
          <p:cNvPr id="138" name="Номер слайда"/>
          <p:cNvSpPr txBox="1">
            <a:spLocks noGrp="1"/>
          </p:cNvSpPr>
          <p:nvPr>
            <p:ph type="sldNum" sz="quarter" idx="2"/>
          </p:nvPr>
        </p:nvSpPr>
        <p:spPr>
          <a:xfrm>
            <a:off x="18209232" y="12358687"/>
            <a:ext cx="490911" cy="473076"/>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9 ">
    <p:spTree>
      <p:nvGrpSpPr>
        <p:cNvPr id="1" name=""/>
        <p:cNvGrpSpPr/>
        <p:nvPr/>
      </p:nvGrpSpPr>
      <p:grpSpPr>
        <a:xfrm>
          <a:off x="0" y="0"/>
          <a:ext cx="0" cy="0"/>
          <a:chOff x="0" y="0"/>
          <a:chExt cx="0" cy="0"/>
        </a:xfrm>
      </p:grpSpPr>
      <p:sp>
        <p:nvSpPr>
          <p:cNvPr id="145" name="Линия"/>
          <p:cNvSpPr>
            <a:spLocks noGrp="1"/>
          </p:cNvSpPr>
          <p:nvPr>
            <p:ph type="body" sz="quarter" idx="13"/>
          </p:nvPr>
        </p:nvSpPr>
        <p:spPr>
          <a:xfrm flipV="1">
            <a:off x="5915838" y="5484194"/>
            <a:ext cx="18" cy="5446176"/>
          </a:xfrm>
          <a:prstGeom prst="line">
            <a:avLst/>
          </a:prstGeom>
          <a:ln w="266700">
            <a:solidFill>
              <a:srgbClr val="000000"/>
            </a:solidFill>
          </a:ln>
        </p:spPr>
        <p:txBody>
          <a:bodyPr/>
          <a:lstStyle/>
          <a:p>
            <a:pPr marL="0" indent="0" defTabSz="642937">
              <a:spcBef>
                <a:spcPts val="0"/>
              </a:spcBef>
              <a:buSzTx/>
              <a:buNone/>
              <a:defRPr sz="1600">
                <a:latin typeface="Helvetica"/>
                <a:ea typeface="Helvetica"/>
                <a:cs typeface="Helvetica"/>
                <a:sym typeface="Helvetica"/>
              </a:defRPr>
            </a:pPr>
            <a:endParaRPr/>
          </a:p>
        </p:txBody>
      </p:sp>
      <p:sp>
        <p:nvSpPr>
          <p:cNvPr id="146" name="next">
            <a:hlinkClick r:id="" action="ppaction://hlinkshowjump?jump=nextslide"/>
          </p:cNvPr>
          <p:cNvSpPr txBox="1">
            <a:spLocks noGrp="1"/>
          </p:cNvSpPr>
          <p:nvPr>
            <p:ph type="body" sz="quarter" idx="14"/>
          </p:nvPr>
        </p:nvSpPr>
        <p:spPr>
          <a:xfrm>
            <a:off x="18902686" y="12224742"/>
            <a:ext cx="1189603" cy="660798"/>
          </a:xfrm>
          <a:prstGeom prst="rect">
            <a:avLst/>
          </a:prstGeom>
          <a:solidFill>
            <a:srgbClr val="000000"/>
          </a:solidFill>
        </p:spPr>
        <p:txBody>
          <a:bodyPr wrap="none">
            <a:spAutoFit/>
          </a:bodyPr>
          <a:lstStyle>
            <a:lvl1pPr marL="0" indent="0" algn="ctr">
              <a:spcBef>
                <a:spcPts val="0"/>
              </a:spcBef>
              <a:buSzTx/>
              <a:buNone/>
              <a:defRPr sz="3200">
                <a:solidFill>
                  <a:srgbClr val="FFFFFF"/>
                </a:solidFill>
                <a:latin typeface="+mn-lt"/>
                <a:ea typeface="+mn-ea"/>
                <a:cs typeface="+mn-cs"/>
                <a:sym typeface="Courier"/>
              </a:defRPr>
            </a:lvl1pPr>
          </a:lstStyle>
          <a:p>
            <a:r>
              <a:t>next</a:t>
            </a:r>
          </a:p>
        </p:txBody>
      </p:sp>
      <p:sp>
        <p:nvSpPr>
          <p:cNvPr id="147" name="Sed ut perspiciatis unde omnis iste voluptatem accusantium laudantium, totam rem aperiam, eaque ipsa quae ab illo inventore veritatis et quasi architecto beatae vitae dicta sunt explicabo. Nemo enim ipsam voluptatem quia voluptas sit aspernatur aut odit. Sed ut perspiciatis unde omnis iste voluptatem accusantium laudantium, totam rem aperiam, eaque ipsa quae ab illo inventore veritatis et quasi architecto beatae vitae dicta sunt explicabo. Nemo enim ipsam voluptatem quia voluptas sit aspernatur aut odit."/>
          <p:cNvSpPr txBox="1">
            <a:spLocks noGrp="1"/>
          </p:cNvSpPr>
          <p:nvPr>
            <p:ph type="body" sz="quarter" idx="15"/>
          </p:nvPr>
        </p:nvSpPr>
        <p:spPr>
          <a:xfrm>
            <a:off x="6709171" y="6858000"/>
            <a:ext cx="13376673" cy="3875485"/>
          </a:xfrm>
          <a:prstGeom prst="rect">
            <a:avLst/>
          </a:prstGeom>
        </p:spPr>
        <p:txBody>
          <a:bodyPr numCol="2" spcCol="668833"/>
          <a:lstStyle>
            <a:lvl1pPr marL="0" indent="0">
              <a:lnSpc>
                <a:spcPts val="4800"/>
              </a:lnSpc>
              <a:spcBef>
                <a:spcPts val="0"/>
              </a:spcBef>
              <a:buSzTx/>
              <a:buNone/>
              <a:defRPr sz="2400">
                <a:solidFill>
                  <a:srgbClr val="232323"/>
                </a:solidFill>
                <a:latin typeface="+mn-lt"/>
                <a:ea typeface="+mn-ea"/>
                <a:cs typeface="+mn-cs"/>
                <a:sym typeface="Courier"/>
              </a:defRPr>
            </a:lvl1pPr>
          </a:lstStyle>
          <a:p>
            <a:r>
              <a:t>Sed ut perspiciatis unde omnis iste voluptatem accusantium laudantium, totam rem aperiam, eaque ipsa quae ab illo inventore veritatis et quasi architecto beatae vitae dicta sunt explicabo. Nemo enim ipsam voluptatem quia voluptas sit aspernatur aut odit. Sed ut perspiciatis unde omnis iste voluptatem accusantium laudantium, totam rem aperiam, eaque ipsa quae ab illo inventore veritatis et quasi architecto beatae vitae dicta sunt explicabo. Nemo enim ipsam voluptatem quia voluptas sit aspernatur aut odit.</a:t>
            </a:r>
          </a:p>
        </p:txBody>
      </p:sp>
      <p:sp>
        <p:nvSpPr>
          <p:cNvPr id="148" name="Perspiciatis unde omnis iste natus error sit voluptatem et quasi architecto beatae accusantium."/>
          <p:cNvSpPr txBox="1">
            <a:spLocks noGrp="1"/>
          </p:cNvSpPr>
          <p:nvPr>
            <p:ph type="body" sz="quarter" idx="16"/>
          </p:nvPr>
        </p:nvSpPr>
        <p:spPr>
          <a:xfrm>
            <a:off x="6709171" y="5732859"/>
            <a:ext cx="13376673" cy="928688"/>
          </a:xfrm>
          <a:prstGeom prst="rect">
            <a:avLst/>
          </a:prstGeom>
        </p:spPr>
        <p:txBody>
          <a:bodyPr>
            <a:spAutoFit/>
          </a:bodyPr>
          <a:lstStyle>
            <a:lvl1pPr marL="0" indent="0">
              <a:lnSpc>
                <a:spcPts val="4800"/>
              </a:lnSpc>
              <a:spcBef>
                <a:spcPts val="0"/>
              </a:spcBef>
              <a:buSzTx/>
              <a:buNone/>
              <a:defRPr sz="2400" b="1">
                <a:solidFill>
                  <a:srgbClr val="232323"/>
                </a:solidFill>
                <a:latin typeface="+mn-lt"/>
                <a:ea typeface="+mn-ea"/>
                <a:cs typeface="+mn-cs"/>
                <a:sym typeface="Courier"/>
              </a:defRPr>
            </a:lvl1pPr>
          </a:lstStyle>
          <a:p>
            <a:r>
              <a:t>Perspiciatis unde omnis iste natus error sit voluptatem et quasi architecto beatae accusantium.</a:t>
            </a:r>
          </a:p>
        </p:txBody>
      </p:sp>
      <p:sp>
        <p:nvSpPr>
          <p:cNvPr id="149" name="01"/>
          <p:cNvSpPr txBox="1"/>
          <p:nvPr/>
        </p:nvSpPr>
        <p:spPr>
          <a:xfrm>
            <a:off x="18191373" y="12349757"/>
            <a:ext cx="490910" cy="473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lvl1pPr>
              <a:defRPr sz="2200" b="1"/>
            </a:lvl1pPr>
          </a:lstStyle>
          <a:p>
            <a:r>
              <a:t>01</a:t>
            </a:r>
          </a:p>
        </p:txBody>
      </p:sp>
      <p:sp>
        <p:nvSpPr>
          <p:cNvPr id="150" name="Номер слайда"/>
          <p:cNvSpPr txBox="1">
            <a:spLocks noGrp="1"/>
          </p:cNvSpPr>
          <p:nvPr>
            <p:ph type="sldNum" sz="quarter" idx="2"/>
          </p:nvPr>
        </p:nvSpPr>
        <p:spPr>
          <a:xfrm>
            <a:off x="18209232" y="12358687"/>
            <a:ext cx="490911" cy="473076"/>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Текст заголовка"/>
          <p:cNvSpPr txBox="1">
            <a:spLocks noGrp="1"/>
          </p:cNvSpPr>
          <p:nvPr>
            <p:ph type="title"/>
          </p:nvPr>
        </p:nvSpPr>
        <p:spPr>
          <a:xfrm>
            <a:off x="4351734" y="357187"/>
            <a:ext cx="15680532" cy="34468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r>
              <a:t>Текст заголовка</a:t>
            </a:r>
          </a:p>
        </p:txBody>
      </p:sp>
      <p:sp>
        <p:nvSpPr>
          <p:cNvPr id="3" name="Уровень текста 1…"/>
          <p:cNvSpPr txBox="1">
            <a:spLocks noGrp="1"/>
          </p:cNvSpPr>
          <p:nvPr>
            <p:ph type="body" idx="1"/>
          </p:nvPr>
        </p:nvSpPr>
        <p:spPr>
          <a:xfrm>
            <a:off x="4351734" y="3893343"/>
            <a:ext cx="15680532" cy="85546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Номер слайда"/>
          <p:cNvSpPr txBox="1">
            <a:spLocks noGrp="1"/>
          </p:cNvSpPr>
          <p:nvPr>
            <p:ph type="sldNum" sz="quarter" idx="2"/>
          </p:nvPr>
        </p:nvSpPr>
        <p:spPr>
          <a:xfrm>
            <a:off x="18191373" y="12349757"/>
            <a:ext cx="490910" cy="473076"/>
          </a:xfrm>
          <a:prstGeom prst="rect">
            <a:avLst/>
          </a:prstGeom>
          <a:ln w="12700">
            <a:miter lim="400000"/>
          </a:ln>
        </p:spPr>
        <p:txBody>
          <a:bodyPr wrap="none" lIns="71437" tIns="71437" rIns="71437" bIns="71437">
            <a:spAutoFit/>
          </a:bodyPr>
          <a:lstStyle>
            <a:lvl1pPr>
              <a:defRPr sz="2200" b="1"/>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med"/>
  <p:txStyles>
    <p:titleStyle>
      <a:lvl1pPr marL="0" marR="0" indent="0" algn="ctr" defTabSz="821531" latinLnBrk="0">
        <a:lnSpc>
          <a:spcPct val="100000"/>
        </a:lnSpc>
        <a:spcBef>
          <a:spcPts val="0"/>
        </a:spcBef>
        <a:spcAft>
          <a:spcPts val="0"/>
        </a:spcAft>
        <a:buClrTx/>
        <a:buSzTx/>
        <a:buFontTx/>
        <a:buNone/>
        <a:tabLst/>
        <a:defRPr sz="11400" b="0" i="0" u="none" strike="noStrike" cap="none" spc="0" baseline="0">
          <a:solidFill>
            <a:srgbClr val="000000"/>
          </a:solidFill>
          <a:uFillTx/>
          <a:latin typeface="Gill Sans"/>
          <a:ea typeface="Gill Sans"/>
          <a:cs typeface="Gill Sans"/>
          <a:sym typeface="Gill Sans"/>
        </a:defRPr>
      </a:lvl1pPr>
      <a:lvl2pPr marL="0" marR="0" indent="228600" algn="ctr" defTabSz="821531" latinLnBrk="0">
        <a:lnSpc>
          <a:spcPct val="100000"/>
        </a:lnSpc>
        <a:spcBef>
          <a:spcPts val="0"/>
        </a:spcBef>
        <a:spcAft>
          <a:spcPts val="0"/>
        </a:spcAft>
        <a:buClrTx/>
        <a:buSzTx/>
        <a:buFontTx/>
        <a:buNone/>
        <a:tabLst/>
        <a:defRPr sz="11400" b="0" i="0" u="none" strike="noStrike" cap="none" spc="0" baseline="0">
          <a:solidFill>
            <a:srgbClr val="000000"/>
          </a:solidFill>
          <a:uFillTx/>
          <a:latin typeface="Gill Sans"/>
          <a:ea typeface="Gill Sans"/>
          <a:cs typeface="Gill Sans"/>
          <a:sym typeface="Gill Sans"/>
        </a:defRPr>
      </a:lvl2pPr>
      <a:lvl3pPr marL="0" marR="0" indent="457200" algn="ctr" defTabSz="821531" latinLnBrk="0">
        <a:lnSpc>
          <a:spcPct val="100000"/>
        </a:lnSpc>
        <a:spcBef>
          <a:spcPts val="0"/>
        </a:spcBef>
        <a:spcAft>
          <a:spcPts val="0"/>
        </a:spcAft>
        <a:buClrTx/>
        <a:buSzTx/>
        <a:buFontTx/>
        <a:buNone/>
        <a:tabLst/>
        <a:defRPr sz="11400" b="0" i="0" u="none" strike="noStrike" cap="none" spc="0" baseline="0">
          <a:solidFill>
            <a:srgbClr val="000000"/>
          </a:solidFill>
          <a:uFillTx/>
          <a:latin typeface="Gill Sans"/>
          <a:ea typeface="Gill Sans"/>
          <a:cs typeface="Gill Sans"/>
          <a:sym typeface="Gill Sans"/>
        </a:defRPr>
      </a:lvl3pPr>
      <a:lvl4pPr marL="0" marR="0" indent="685800" algn="ctr" defTabSz="821531" latinLnBrk="0">
        <a:lnSpc>
          <a:spcPct val="100000"/>
        </a:lnSpc>
        <a:spcBef>
          <a:spcPts val="0"/>
        </a:spcBef>
        <a:spcAft>
          <a:spcPts val="0"/>
        </a:spcAft>
        <a:buClrTx/>
        <a:buSzTx/>
        <a:buFontTx/>
        <a:buNone/>
        <a:tabLst/>
        <a:defRPr sz="11400" b="0" i="0" u="none" strike="noStrike" cap="none" spc="0" baseline="0">
          <a:solidFill>
            <a:srgbClr val="000000"/>
          </a:solidFill>
          <a:uFillTx/>
          <a:latin typeface="Gill Sans"/>
          <a:ea typeface="Gill Sans"/>
          <a:cs typeface="Gill Sans"/>
          <a:sym typeface="Gill Sans"/>
        </a:defRPr>
      </a:lvl4pPr>
      <a:lvl5pPr marL="0" marR="0" indent="914400" algn="ctr" defTabSz="821531" latinLnBrk="0">
        <a:lnSpc>
          <a:spcPct val="100000"/>
        </a:lnSpc>
        <a:spcBef>
          <a:spcPts val="0"/>
        </a:spcBef>
        <a:spcAft>
          <a:spcPts val="0"/>
        </a:spcAft>
        <a:buClrTx/>
        <a:buSzTx/>
        <a:buFontTx/>
        <a:buNone/>
        <a:tabLst/>
        <a:defRPr sz="11400" b="0" i="0" u="none" strike="noStrike" cap="none" spc="0" baseline="0">
          <a:solidFill>
            <a:srgbClr val="000000"/>
          </a:solidFill>
          <a:uFillTx/>
          <a:latin typeface="Gill Sans"/>
          <a:ea typeface="Gill Sans"/>
          <a:cs typeface="Gill Sans"/>
          <a:sym typeface="Gill Sans"/>
        </a:defRPr>
      </a:lvl5pPr>
      <a:lvl6pPr marL="0" marR="0" indent="1143000" algn="ctr" defTabSz="821531" latinLnBrk="0">
        <a:lnSpc>
          <a:spcPct val="100000"/>
        </a:lnSpc>
        <a:spcBef>
          <a:spcPts val="0"/>
        </a:spcBef>
        <a:spcAft>
          <a:spcPts val="0"/>
        </a:spcAft>
        <a:buClrTx/>
        <a:buSzTx/>
        <a:buFontTx/>
        <a:buNone/>
        <a:tabLst/>
        <a:defRPr sz="11400" b="0" i="0" u="none" strike="noStrike" cap="none" spc="0" baseline="0">
          <a:solidFill>
            <a:srgbClr val="000000"/>
          </a:solidFill>
          <a:uFillTx/>
          <a:latin typeface="Gill Sans"/>
          <a:ea typeface="Gill Sans"/>
          <a:cs typeface="Gill Sans"/>
          <a:sym typeface="Gill Sans"/>
        </a:defRPr>
      </a:lvl6pPr>
      <a:lvl7pPr marL="0" marR="0" indent="1371600" algn="ctr" defTabSz="821531" latinLnBrk="0">
        <a:lnSpc>
          <a:spcPct val="100000"/>
        </a:lnSpc>
        <a:spcBef>
          <a:spcPts val="0"/>
        </a:spcBef>
        <a:spcAft>
          <a:spcPts val="0"/>
        </a:spcAft>
        <a:buClrTx/>
        <a:buSzTx/>
        <a:buFontTx/>
        <a:buNone/>
        <a:tabLst/>
        <a:defRPr sz="11400" b="0" i="0" u="none" strike="noStrike" cap="none" spc="0" baseline="0">
          <a:solidFill>
            <a:srgbClr val="000000"/>
          </a:solidFill>
          <a:uFillTx/>
          <a:latin typeface="Gill Sans"/>
          <a:ea typeface="Gill Sans"/>
          <a:cs typeface="Gill Sans"/>
          <a:sym typeface="Gill Sans"/>
        </a:defRPr>
      </a:lvl7pPr>
      <a:lvl8pPr marL="0" marR="0" indent="1600200" algn="ctr" defTabSz="821531" latinLnBrk="0">
        <a:lnSpc>
          <a:spcPct val="100000"/>
        </a:lnSpc>
        <a:spcBef>
          <a:spcPts val="0"/>
        </a:spcBef>
        <a:spcAft>
          <a:spcPts val="0"/>
        </a:spcAft>
        <a:buClrTx/>
        <a:buSzTx/>
        <a:buFontTx/>
        <a:buNone/>
        <a:tabLst/>
        <a:defRPr sz="11400" b="0" i="0" u="none" strike="noStrike" cap="none" spc="0" baseline="0">
          <a:solidFill>
            <a:srgbClr val="000000"/>
          </a:solidFill>
          <a:uFillTx/>
          <a:latin typeface="Gill Sans"/>
          <a:ea typeface="Gill Sans"/>
          <a:cs typeface="Gill Sans"/>
          <a:sym typeface="Gill Sans"/>
        </a:defRPr>
      </a:lvl8pPr>
      <a:lvl9pPr marL="0" marR="0" indent="1828800" algn="ctr" defTabSz="821531" latinLnBrk="0">
        <a:lnSpc>
          <a:spcPct val="100000"/>
        </a:lnSpc>
        <a:spcBef>
          <a:spcPts val="0"/>
        </a:spcBef>
        <a:spcAft>
          <a:spcPts val="0"/>
        </a:spcAft>
        <a:buClrTx/>
        <a:buSzTx/>
        <a:buFontTx/>
        <a:buNone/>
        <a:tabLst/>
        <a:defRPr sz="11400" b="0" i="0" u="none" strike="noStrike" cap="none" spc="0" baseline="0">
          <a:solidFill>
            <a:srgbClr val="000000"/>
          </a:solidFill>
          <a:uFillTx/>
          <a:latin typeface="Gill Sans"/>
          <a:ea typeface="Gill Sans"/>
          <a:cs typeface="Gill Sans"/>
          <a:sym typeface="Gill Sans"/>
        </a:defRPr>
      </a:lvl9pPr>
    </p:titleStyle>
    <p:bodyStyle>
      <a:lvl1pPr marL="1412373" marR="0" indent="-1094873" algn="l" defTabSz="821531" latinLnBrk="0">
        <a:lnSpc>
          <a:spcPct val="100000"/>
        </a:lnSpc>
        <a:spcBef>
          <a:spcPts val="5200"/>
        </a:spcBef>
        <a:spcAft>
          <a:spcPts val="0"/>
        </a:spcAft>
        <a:buClrTx/>
        <a:buSzPct val="171000"/>
        <a:buFontTx/>
        <a:buChar char="•"/>
        <a:tabLst/>
        <a:defRPr sz="5200" b="0" i="0" u="none" strike="noStrike" cap="none" spc="0" baseline="0">
          <a:solidFill>
            <a:srgbClr val="000000"/>
          </a:solidFill>
          <a:uFillTx/>
          <a:latin typeface="Gill Sans"/>
          <a:ea typeface="Gill Sans"/>
          <a:cs typeface="Gill Sans"/>
          <a:sym typeface="Gill Sans"/>
        </a:defRPr>
      </a:lvl1pPr>
      <a:lvl2pPr marL="1856873" marR="0" indent="-1094873" algn="l" defTabSz="821531" latinLnBrk="0">
        <a:lnSpc>
          <a:spcPct val="100000"/>
        </a:lnSpc>
        <a:spcBef>
          <a:spcPts val="5200"/>
        </a:spcBef>
        <a:spcAft>
          <a:spcPts val="0"/>
        </a:spcAft>
        <a:buClrTx/>
        <a:buSzPct val="171000"/>
        <a:buFontTx/>
        <a:buChar char="•"/>
        <a:tabLst/>
        <a:defRPr sz="5200" b="0" i="0" u="none" strike="noStrike" cap="none" spc="0" baseline="0">
          <a:solidFill>
            <a:srgbClr val="000000"/>
          </a:solidFill>
          <a:uFillTx/>
          <a:latin typeface="Gill Sans"/>
          <a:ea typeface="Gill Sans"/>
          <a:cs typeface="Gill Sans"/>
          <a:sym typeface="Gill Sans"/>
        </a:defRPr>
      </a:lvl2pPr>
      <a:lvl3pPr marL="2301373" marR="0" indent="-1094873" algn="l" defTabSz="821531" latinLnBrk="0">
        <a:lnSpc>
          <a:spcPct val="100000"/>
        </a:lnSpc>
        <a:spcBef>
          <a:spcPts val="5200"/>
        </a:spcBef>
        <a:spcAft>
          <a:spcPts val="0"/>
        </a:spcAft>
        <a:buClrTx/>
        <a:buSzPct val="171000"/>
        <a:buFontTx/>
        <a:buChar char="•"/>
        <a:tabLst/>
        <a:defRPr sz="5200" b="0" i="0" u="none" strike="noStrike" cap="none" spc="0" baseline="0">
          <a:solidFill>
            <a:srgbClr val="000000"/>
          </a:solidFill>
          <a:uFillTx/>
          <a:latin typeface="Gill Sans"/>
          <a:ea typeface="Gill Sans"/>
          <a:cs typeface="Gill Sans"/>
          <a:sym typeface="Gill Sans"/>
        </a:defRPr>
      </a:lvl3pPr>
      <a:lvl4pPr marL="2745873" marR="0" indent="-1094873" algn="l" defTabSz="821531" latinLnBrk="0">
        <a:lnSpc>
          <a:spcPct val="100000"/>
        </a:lnSpc>
        <a:spcBef>
          <a:spcPts val="5200"/>
        </a:spcBef>
        <a:spcAft>
          <a:spcPts val="0"/>
        </a:spcAft>
        <a:buClrTx/>
        <a:buSzPct val="171000"/>
        <a:buFontTx/>
        <a:buChar char="•"/>
        <a:tabLst/>
        <a:defRPr sz="5200" b="0" i="0" u="none" strike="noStrike" cap="none" spc="0" baseline="0">
          <a:solidFill>
            <a:srgbClr val="000000"/>
          </a:solidFill>
          <a:uFillTx/>
          <a:latin typeface="Gill Sans"/>
          <a:ea typeface="Gill Sans"/>
          <a:cs typeface="Gill Sans"/>
          <a:sym typeface="Gill Sans"/>
        </a:defRPr>
      </a:lvl4pPr>
      <a:lvl5pPr marL="3190373" marR="0" indent="-1094873" algn="l" defTabSz="821531" latinLnBrk="0">
        <a:lnSpc>
          <a:spcPct val="100000"/>
        </a:lnSpc>
        <a:spcBef>
          <a:spcPts val="5200"/>
        </a:spcBef>
        <a:spcAft>
          <a:spcPts val="0"/>
        </a:spcAft>
        <a:buClrTx/>
        <a:buSzPct val="171000"/>
        <a:buFontTx/>
        <a:buChar char="•"/>
        <a:tabLst/>
        <a:defRPr sz="5200" b="0" i="0" u="none" strike="noStrike" cap="none" spc="0" baseline="0">
          <a:solidFill>
            <a:srgbClr val="000000"/>
          </a:solidFill>
          <a:uFillTx/>
          <a:latin typeface="Gill Sans"/>
          <a:ea typeface="Gill Sans"/>
          <a:cs typeface="Gill Sans"/>
          <a:sym typeface="Gill Sans"/>
        </a:defRPr>
      </a:lvl5pPr>
      <a:lvl6pPr marL="3545973" marR="0" indent="-1094873" algn="l" defTabSz="821531" latinLnBrk="0">
        <a:lnSpc>
          <a:spcPct val="100000"/>
        </a:lnSpc>
        <a:spcBef>
          <a:spcPts val="5200"/>
        </a:spcBef>
        <a:spcAft>
          <a:spcPts val="0"/>
        </a:spcAft>
        <a:buClrTx/>
        <a:buSzPct val="171000"/>
        <a:buFontTx/>
        <a:buChar char="•"/>
        <a:tabLst/>
        <a:defRPr sz="5200" b="0" i="0" u="none" strike="noStrike" cap="none" spc="0" baseline="0">
          <a:solidFill>
            <a:srgbClr val="000000"/>
          </a:solidFill>
          <a:uFillTx/>
          <a:latin typeface="Gill Sans"/>
          <a:ea typeface="Gill Sans"/>
          <a:cs typeface="Gill Sans"/>
          <a:sym typeface="Gill Sans"/>
        </a:defRPr>
      </a:lvl6pPr>
      <a:lvl7pPr marL="3901573" marR="0" indent="-1094873" algn="l" defTabSz="821531" latinLnBrk="0">
        <a:lnSpc>
          <a:spcPct val="100000"/>
        </a:lnSpc>
        <a:spcBef>
          <a:spcPts val="5200"/>
        </a:spcBef>
        <a:spcAft>
          <a:spcPts val="0"/>
        </a:spcAft>
        <a:buClrTx/>
        <a:buSzPct val="171000"/>
        <a:buFontTx/>
        <a:buChar char="•"/>
        <a:tabLst/>
        <a:defRPr sz="5200" b="0" i="0" u="none" strike="noStrike" cap="none" spc="0" baseline="0">
          <a:solidFill>
            <a:srgbClr val="000000"/>
          </a:solidFill>
          <a:uFillTx/>
          <a:latin typeface="Gill Sans"/>
          <a:ea typeface="Gill Sans"/>
          <a:cs typeface="Gill Sans"/>
          <a:sym typeface="Gill Sans"/>
        </a:defRPr>
      </a:lvl7pPr>
      <a:lvl8pPr marL="4257173" marR="0" indent="-1094873" algn="l" defTabSz="821531" latinLnBrk="0">
        <a:lnSpc>
          <a:spcPct val="100000"/>
        </a:lnSpc>
        <a:spcBef>
          <a:spcPts val="5200"/>
        </a:spcBef>
        <a:spcAft>
          <a:spcPts val="0"/>
        </a:spcAft>
        <a:buClrTx/>
        <a:buSzPct val="171000"/>
        <a:buFontTx/>
        <a:buChar char="•"/>
        <a:tabLst/>
        <a:defRPr sz="5200" b="0" i="0" u="none" strike="noStrike" cap="none" spc="0" baseline="0">
          <a:solidFill>
            <a:srgbClr val="000000"/>
          </a:solidFill>
          <a:uFillTx/>
          <a:latin typeface="Gill Sans"/>
          <a:ea typeface="Gill Sans"/>
          <a:cs typeface="Gill Sans"/>
          <a:sym typeface="Gill Sans"/>
        </a:defRPr>
      </a:lvl8pPr>
      <a:lvl9pPr marL="4612773" marR="0" indent="-1094873" algn="l" defTabSz="821531" latinLnBrk="0">
        <a:lnSpc>
          <a:spcPct val="100000"/>
        </a:lnSpc>
        <a:spcBef>
          <a:spcPts val="5200"/>
        </a:spcBef>
        <a:spcAft>
          <a:spcPts val="0"/>
        </a:spcAft>
        <a:buClrTx/>
        <a:buSzPct val="171000"/>
        <a:buFontTx/>
        <a:buChar char="•"/>
        <a:tabLst/>
        <a:defRPr sz="5200" b="0" i="0" u="none" strike="noStrike" cap="none" spc="0" baseline="0">
          <a:solidFill>
            <a:srgbClr val="000000"/>
          </a:solidFill>
          <a:uFillTx/>
          <a:latin typeface="Gill Sans"/>
          <a:ea typeface="Gill Sans"/>
          <a:cs typeface="Gill Sans"/>
          <a:sym typeface="Gill Sans"/>
        </a:defRPr>
      </a:lvl9pPr>
    </p:bodyStyle>
    <p:otherStyle>
      <a:lvl1pPr marL="0" marR="0" indent="0" algn="ctr" defTabSz="821531" latinLnBrk="0">
        <a:lnSpc>
          <a:spcPct val="100000"/>
        </a:lnSpc>
        <a:spcBef>
          <a:spcPts val="0"/>
        </a:spcBef>
        <a:spcAft>
          <a:spcPts val="0"/>
        </a:spcAft>
        <a:buClrTx/>
        <a:buSzTx/>
        <a:buFontTx/>
        <a:buNone/>
        <a:tabLst/>
        <a:defRPr sz="2200" b="1" i="0" u="none" strike="noStrike" cap="none" spc="0" baseline="0">
          <a:solidFill>
            <a:schemeClr val="tx1"/>
          </a:solidFill>
          <a:uFillTx/>
          <a:latin typeface="+mn-lt"/>
          <a:ea typeface="+mn-ea"/>
          <a:cs typeface="+mn-cs"/>
          <a:sym typeface="Courier"/>
        </a:defRPr>
      </a:lvl1pPr>
      <a:lvl2pPr marL="0" marR="0" indent="228600" algn="ctr" defTabSz="821531" latinLnBrk="0">
        <a:lnSpc>
          <a:spcPct val="100000"/>
        </a:lnSpc>
        <a:spcBef>
          <a:spcPts val="0"/>
        </a:spcBef>
        <a:spcAft>
          <a:spcPts val="0"/>
        </a:spcAft>
        <a:buClrTx/>
        <a:buSzTx/>
        <a:buFontTx/>
        <a:buNone/>
        <a:tabLst/>
        <a:defRPr sz="2200" b="1" i="0" u="none" strike="noStrike" cap="none" spc="0" baseline="0">
          <a:solidFill>
            <a:schemeClr val="tx1"/>
          </a:solidFill>
          <a:uFillTx/>
          <a:latin typeface="+mn-lt"/>
          <a:ea typeface="+mn-ea"/>
          <a:cs typeface="+mn-cs"/>
          <a:sym typeface="Courier"/>
        </a:defRPr>
      </a:lvl2pPr>
      <a:lvl3pPr marL="0" marR="0" indent="457200" algn="ctr" defTabSz="821531" latinLnBrk="0">
        <a:lnSpc>
          <a:spcPct val="100000"/>
        </a:lnSpc>
        <a:spcBef>
          <a:spcPts val="0"/>
        </a:spcBef>
        <a:spcAft>
          <a:spcPts val="0"/>
        </a:spcAft>
        <a:buClrTx/>
        <a:buSzTx/>
        <a:buFontTx/>
        <a:buNone/>
        <a:tabLst/>
        <a:defRPr sz="2200" b="1" i="0" u="none" strike="noStrike" cap="none" spc="0" baseline="0">
          <a:solidFill>
            <a:schemeClr val="tx1"/>
          </a:solidFill>
          <a:uFillTx/>
          <a:latin typeface="+mn-lt"/>
          <a:ea typeface="+mn-ea"/>
          <a:cs typeface="+mn-cs"/>
          <a:sym typeface="Courier"/>
        </a:defRPr>
      </a:lvl3pPr>
      <a:lvl4pPr marL="0" marR="0" indent="685800" algn="ctr" defTabSz="821531" latinLnBrk="0">
        <a:lnSpc>
          <a:spcPct val="100000"/>
        </a:lnSpc>
        <a:spcBef>
          <a:spcPts val="0"/>
        </a:spcBef>
        <a:spcAft>
          <a:spcPts val="0"/>
        </a:spcAft>
        <a:buClrTx/>
        <a:buSzTx/>
        <a:buFontTx/>
        <a:buNone/>
        <a:tabLst/>
        <a:defRPr sz="2200" b="1" i="0" u="none" strike="noStrike" cap="none" spc="0" baseline="0">
          <a:solidFill>
            <a:schemeClr val="tx1"/>
          </a:solidFill>
          <a:uFillTx/>
          <a:latin typeface="+mn-lt"/>
          <a:ea typeface="+mn-ea"/>
          <a:cs typeface="+mn-cs"/>
          <a:sym typeface="Courier"/>
        </a:defRPr>
      </a:lvl4pPr>
      <a:lvl5pPr marL="0" marR="0" indent="914400" algn="ctr" defTabSz="821531" latinLnBrk="0">
        <a:lnSpc>
          <a:spcPct val="100000"/>
        </a:lnSpc>
        <a:spcBef>
          <a:spcPts val="0"/>
        </a:spcBef>
        <a:spcAft>
          <a:spcPts val="0"/>
        </a:spcAft>
        <a:buClrTx/>
        <a:buSzTx/>
        <a:buFontTx/>
        <a:buNone/>
        <a:tabLst/>
        <a:defRPr sz="2200" b="1" i="0" u="none" strike="noStrike" cap="none" spc="0" baseline="0">
          <a:solidFill>
            <a:schemeClr val="tx1"/>
          </a:solidFill>
          <a:uFillTx/>
          <a:latin typeface="+mn-lt"/>
          <a:ea typeface="+mn-ea"/>
          <a:cs typeface="+mn-cs"/>
          <a:sym typeface="Courier"/>
        </a:defRPr>
      </a:lvl5pPr>
      <a:lvl6pPr marL="0" marR="0" indent="1143000" algn="ctr" defTabSz="821531" latinLnBrk="0">
        <a:lnSpc>
          <a:spcPct val="100000"/>
        </a:lnSpc>
        <a:spcBef>
          <a:spcPts val="0"/>
        </a:spcBef>
        <a:spcAft>
          <a:spcPts val="0"/>
        </a:spcAft>
        <a:buClrTx/>
        <a:buSzTx/>
        <a:buFontTx/>
        <a:buNone/>
        <a:tabLst/>
        <a:defRPr sz="2200" b="1" i="0" u="none" strike="noStrike" cap="none" spc="0" baseline="0">
          <a:solidFill>
            <a:schemeClr val="tx1"/>
          </a:solidFill>
          <a:uFillTx/>
          <a:latin typeface="+mn-lt"/>
          <a:ea typeface="+mn-ea"/>
          <a:cs typeface="+mn-cs"/>
          <a:sym typeface="Courier"/>
        </a:defRPr>
      </a:lvl6pPr>
      <a:lvl7pPr marL="0" marR="0" indent="1371600" algn="ctr" defTabSz="821531" latinLnBrk="0">
        <a:lnSpc>
          <a:spcPct val="100000"/>
        </a:lnSpc>
        <a:spcBef>
          <a:spcPts val="0"/>
        </a:spcBef>
        <a:spcAft>
          <a:spcPts val="0"/>
        </a:spcAft>
        <a:buClrTx/>
        <a:buSzTx/>
        <a:buFontTx/>
        <a:buNone/>
        <a:tabLst/>
        <a:defRPr sz="2200" b="1" i="0" u="none" strike="noStrike" cap="none" spc="0" baseline="0">
          <a:solidFill>
            <a:schemeClr val="tx1"/>
          </a:solidFill>
          <a:uFillTx/>
          <a:latin typeface="+mn-lt"/>
          <a:ea typeface="+mn-ea"/>
          <a:cs typeface="+mn-cs"/>
          <a:sym typeface="Courier"/>
        </a:defRPr>
      </a:lvl7pPr>
      <a:lvl8pPr marL="0" marR="0" indent="1600200" algn="ctr" defTabSz="821531" latinLnBrk="0">
        <a:lnSpc>
          <a:spcPct val="100000"/>
        </a:lnSpc>
        <a:spcBef>
          <a:spcPts val="0"/>
        </a:spcBef>
        <a:spcAft>
          <a:spcPts val="0"/>
        </a:spcAft>
        <a:buClrTx/>
        <a:buSzTx/>
        <a:buFontTx/>
        <a:buNone/>
        <a:tabLst/>
        <a:defRPr sz="2200" b="1" i="0" u="none" strike="noStrike" cap="none" spc="0" baseline="0">
          <a:solidFill>
            <a:schemeClr val="tx1"/>
          </a:solidFill>
          <a:uFillTx/>
          <a:latin typeface="+mn-lt"/>
          <a:ea typeface="+mn-ea"/>
          <a:cs typeface="+mn-cs"/>
          <a:sym typeface="Courier"/>
        </a:defRPr>
      </a:lvl8pPr>
      <a:lvl9pPr marL="0" marR="0" indent="1828800" algn="ctr" defTabSz="821531" latinLnBrk="0">
        <a:lnSpc>
          <a:spcPct val="100000"/>
        </a:lnSpc>
        <a:spcBef>
          <a:spcPts val="0"/>
        </a:spcBef>
        <a:spcAft>
          <a:spcPts val="0"/>
        </a:spcAft>
        <a:buClrTx/>
        <a:buSzTx/>
        <a:buFontTx/>
        <a:buNone/>
        <a:tabLst/>
        <a:defRPr sz="2200" b="1" i="0" u="none" strike="noStrike" cap="none" spc="0" baseline="0">
          <a:solidFill>
            <a:schemeClr val="tx1"/>
          </a:solidFill>
          <a:uFillTx/>
          <a:latin typeface="+mn-lt"/>
          <a:ea typeface="+mn-ea"/>
          <a:cs typeface="+mn-cs"/>
          <a:sym typeface="Courier"/>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Моделирование будущего: Горизонт 2100…"/>
          <p:cNvSpPr txBox="1">
            <a:spLocks noGrp="1"/>
          </p:cNvSpPr>
          <p:nvPr>
            <p:ph type="body" idx="14"/>
          </p:nvPr>
        </p:nvSpPr>
        <p:spPr>
          <a:xfrm>
            <a:off x="1740004" y="4447550"/>
            <a:ext cx="8457608" cy="3625454"/>
          </a:xfrm>
          <a:prstGeom prst="rect">
            <a:avLst/>
          </a:prstGeom>
        </p:spPr>
        <p:txBody>
          <a:bodyPr/>
          <a:lstStyle/>
          <a:p>
            <a:pPr algn="ctr" defTabSz="914400">
              <a:lnSpc>
                <a:spcPct val="100000"/>
              </a:lnSpc>
              <a:defRPr sz="4200" b="1">
                <a:latin typeface="Arial"/>
                <a:ea typeface="Arial"/>
                <a:cs typeface="Arial"/>
                <a:sym typeface="Arial"/>
              </a:defRPr>
            </a:pPr>
            <a:r>
              <a:rPr dirty="0" err="1"/>
              <a:t>Моделирование</a:t>
            </a:r>
            <a:r>
              <a:rPr dirty="0"/>
              <a:t> </a:t>
            </a:r>
            <a:r>
              <a:rPr dirty="0" err="1"/>
              <a:t>будущего</a:t>
            </a:r>
            <a:r>
              <a:rPr dirty="0"/>
              <a:t>: </a:t>
            </a:r>
            <a:r>
              <a:rPr dirty="0" err="1"/>
              <a:t>Горизонт</a:t>
            </a:r>
            <a:r>
              <a:rPr dirty="0"/>
              <a:t> 2100</a:t>
            </a:r>
          </a:p>
          <a:p>
            <a:pPr algn="ctr" defTabSz="914400">
              <a:lnSpc>
                <a:spcPct val="100000"/>
              </a:lnSpc>
              <a:defRPr sz="4200" b="1">
                <a:latin typeface="Arial"/>
                <a:ea typeface="Arial"/>
                <a:cs typeface="Arial"/>
                <a:sym typeface="Arial"/>
              </a:defRPr>
            </a:pPr>
            <a:r>
              <a:rPr dirty="0"/>
              <a:t> </a:t>
            </a:r>
            <a:br>
              <a:rPr dirty="0"/>
            </a:br>
            <a:r>
              <a:rPr dirty="0"/>
              <a:t>«</a:t>
            </a:r>
            <a:r>
              <a:rPr dirty="0" err="1"/>
              <a:t>Окружающая</a:t>
            </a:r>
            <a:r>
              <a:rPr dirty="0"/>
              <a:t> </a:t>
            </a:r>
            <a:r>
              <a:rPr dirty="0" err="1"/>
              <a:t>среда</a:t>
            </a:r>
            <a:r>
              <a:rPr dirty="0"/>
              <a:t> и </a:t>
            </a:r>
            <a:r>
              <a:rPr dirty="0" err="1" smtClean="0"/>
              <a:t>устойчиво</a:t>
            </a:r>
            <a:r>
              <a:rPr lang="ru-RU" dirty="0" smtClean="0"/>
              <a:t>е </a:t>
            </a:r>
            <a:r>
              <a:rPr dirty="0" err="1" smtClean="0"/>
              <a:t>развитие</a:t>
            </a:r>
            <a:r>
              <a:rPr dirty="0"/>
              <a:t>»</a:t>
            </a:r>
          </a:p>
        </p:txBody>
      </p:sp>
      <p:sp>
        <p:nvSpPr>
          <p:cNvPr id="290" name="Линия"/>
          <p:cNvSpPr>
            <a:spLocks noGrp="1"/>
          </p:cNvSpPr>
          <p:nvPr>
            <p:ph type="body" idx="16"/>
          </p:nvPr>
        </p:nvSpPr>
        <p:spPr>
          <a:xfrm flipH="1" flipV="1">
            <a:off x="12194129" y="3097956"/>
            <a:ext cx="1" cy="7605166"/>
          </a:xfrm>
          <a:prstGeom prst="line">
            <a:avLst/>
          </a:prstGeom>
        </p:spPr>
        <p:txBody>
          <a:bodyPr/>
          <a:lstStyle/>
          <a:p>
            <a:pPr marL="0" indent="0" defTabSz="642937">
              <a:spcBef>
                <a:spcPts val="0"/>
              </a:spcBef>
              <a:buSzTx/>
              <a:buNone/>
              <a:defRPr sz="1600">
                <a:latin typeface="Helvetica"/>
                <a:ea typeface="Helvetica"/>
                <a:cs typeface="Helvetica"/>
                <a:sym typeface="Helvetica"/>
              </a:defRPr>
            </a:pPr>
            <a:endParaRPr/>
          </a:p>
        </p:txBody>
      </p:sp>
      <p:sp>
        <p:nvSpPr>
          <p:cNvPr id="291" name="Докладчики: Жданков И.В., Глазков Ю.В.…"/>
          <p:cNvSpPr txBox="1"/>
          <p:nvPr/>
        </p:nvSpPr>
        <p:spPr>
          <a:xfrm>
            <a:off x="602037" y="11741984"/>
            <a:ext cx="20402964" cy="11496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marL="342900" indent="-342900" algn="l" defTabSz="914400">
              <a:spcBef>
                <a:spcPts val="500"/>
              </a:spcBef>
              <a:defRPr sz="2200">
                <a:solidFill>
                  <a:srgbClr val="808080"/>
                </a:solidFill>
                <a:latin typeface="Arial"/>
                <a:ea typeface="Arial"/>
                <a:cs typeface="Arial"/>
                <a:sym typeface="Arial"/>
              </a:defRPr>
            </a:pPr>
            <a:r>
              <a:rPr dirty="0" err="1"/>
              <a:t>Докладчики</a:t>
            </a:r>
            <a:r>
              <a:rPr dirty="0"/>
              <a:t>: </a:t>
            </a:r>
            <a:r>
              <a:rPr dirty="0" err="1"/>
              <a:t>Жданков</a:t>
            </a:r>
            <a:r>
              <a:rPr dirty="0"/>
              <a:t> И.В</a:t>
            </a:r>
            <a:r>
              <a:rPr dirty="0" smtClean="0"/>
              <a:t>.</a:t>
            </a:r>
            <a:endParaRPr dirty="0"/>
          </a:p>
          <a:p>
            <a:pPr marL="342900" indent="-342900" algn="l" defTabSz="914400">
              <a:spcBef>
                <a:spcPts val="400"/>
              </a:spcBef>
              <a:defRPr sz="2000">
                <a:solidFill>
                  <a:srgbClr val="808080"/>
                </a:solidFill>
                <a:latin typeface="Arial"/>
                <a:ea typeface="Arial"/>
                <a:cs typeface="Arial"/>
                <a:sym typeface="Arial"/>
              </a:defRPr>
            </a:pPr>
            <a:r>
              <a:rPr dirty="0" err="1"/>
              <a:t>Выполнили</a:t>
            </a:r>
            <a:r>
              <a:rPr dirty="0"/>
              <a:t>: </a:t>
            </a:r>
            <a:r>
              <a:rPr dirty="0" err="1"/>
              <a:t>Асланукова</a:t>
            </a:r>
            <a:r>
              <a:rPr dirty="0"/>
              <a:t> </a:t>
            </a:r>
            <a:r>
              <a:rPr dirty="0" err="1"/>
              <a:t>Радима</a:t>
            </a:r>
            <a:r>
              <a:rPr dirty="0"/>
              <a:t>, </a:t>
            </a:r>
            <a:r>
              <a:rPr dirty="0" err="1"/>
              <a:t>Нурай</a:t>
            </a:r>
            <a:r>
              <a:rPr dirty="0"/>
              <a:t> </a:t>
            </a:r>
            <a:r>
              <a:rPr dirty="0" err="1"/>
              <a:t>Нурходжаева</a:t>
            </a:r>
            <a:r>
              <a:rPr dirty="0"/>
              <a:t>, </a:t>
            </a:r>
            <a:r>
              <a:rPr dirty="0" err="1"/>
              <a:t>Глазков</a:t>
            </a:r>
            <a:r>
              <a:rPr dirty="0"/>
              <a:t> </a:t>
            </a:r>
            <a:r>
              <a:rPr dirty="0" err="1"/>
              <a:t>Юрий</a:t>
            </a:r>
            <a:r>
              <a:rPr dirty="0"/>
              <a:t>, </a:t>
            </a:r>
            <a:r>
              <a:rPr dirty="0" err="1"/>
              <a:t>Миронюк</a:t>
            </a:r>
            <a:r>
              <a:rPr dirty="0"/>
              <a:t> </a:t>
            </a:r>
            <a:r>
              <a:rPr dirty="0" err="1"/>
              <a:t>Анна</a:t>
            </a:r>
            <a:r>
              <a:rPr dirty="0"/>
              <a:t>, </a:t>
            </a:r>
            <a:r>
              <a:rPr dirty="0" err="1"/>
              <a:t>Сальникова</a:t>
            </a:r>
            <a:r>
              <a:rPr dirty="0"/>
              <a:t> </a:t>
            </a:r>
            <a:r>
              <a:rPr dirty="0" err="1"/>
              <a:t>Виталия</a:t>
            </a:r>
            <a:r>
              <a:rPr dirty="0"/>
              <a:t>, </a:t>
            </a:r>
            <a:r>
              <a:rPr dirty="0" err="1"/>
              <a:t>Жданков</a:t>
            </a:r>
            <a:r>
              <a:rPr dirty="0"/>
              <a:t> Илья, </a:t>
            </a:r>
            <a:r>
              <a:rPr dirty="0" err="1"/>
              <a:t>Синятуллин</a:t>
            </a:r>
            <a:r>
              <a:rPr dirty="0"/>
              <a:t> </a:t>
            </a:r>
            <a:r>
              <a:rPr dirty="0" err="1"/>
              <a:t>Руслан</a:t>
            </a:r>
            <a:r>
              <a:rPr dirty="0"/>
              <a:t>, </a:t>
            </a:r>
            <a:r>
              <a:rPr dirty="0" err="1"/>
              <a:t>Митюрев</a:t>
            </a:r>
            <a:r>
              <a:rPr dirty="0"/>
              <a:t> </a:t>
            </a:r>
            <a:r>
              <a:rPr dirty="0" err="1"/>
              <a:t>Алексей</a:t>
            </a:r>
            <a:r>
              <a:rPr dirty="0"/>
              <a:t>, </a:t>
            </a:r>
            <a:r>
              <a:rPr dirty="0" err="1"/>
              <a:t>Летовальцева</a:t>
            </a:r>
            <a:r>
              <a:rPr dirty="0"/>
              <a:t> </a:t>
            </a:r>
            <a:r>
              <a:rPr dirty="0" err="1"/>
              <a:t>Дина</a:t>
            </a:r>
            <a:r>
              <a:rPr dirty="0"/>
              <a:t>, </a:t>
            </a:r>
            <a:r>
              <a:rPr dirty="0" err="1"/>
              <a:t>Куликова</a:t>
            </a:r>
            <a:r>
              <a:rPr dirty="0"/>
              <a:t> </a:t>
            </a:r>
            <a:r>
              <a:rPr dirty="0" err="1"/>
              <a:t>Виолетта</a:t>
            </a:r>
            <a:r>
              <a:rPr dirty="0"/>
              <a:t>.</a:t>
            </a:r>
          </a:p>
        </p:txBody>
      </p:sp>
      <p:pic>
        <p:nvPicPr>
          <p:cNvPr id="292" name="Снимок экрана 2019-07-10 в 0.01.43.png" descr="Снимок экрана 2019-07-10 в 0.01.43.png"/>
          <p:cNvPicPr>
            <a:picLocks noChangeAspect="1"/>
          </p:cNvPicPr>
          <p:nvPr/>
        </p:nvPicPr>
        <p:blipFill>
          <a:blip r:embed="rId2" cstate="print">
            <a:extLst/>
          </a:blip>
          <a:stretch>
            <a:fillRect/>
          </a:stretch>
        </p:blipFill>
        <p:spPr>
          <a:xfrm>
            <a:off x="13153193" y="3055417"/>
            <a:ext cx="10047860" cy="7605166"/>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Шлем викинга"/>
          <p:cNvSpPr/>
          <p:nvPr/>
        </p:nvSpPr>
        <p:spPr>
          <a:xfrm rot="3808722">
            <a:off x="22561128" y="11027252"/>
            <a:ext cx="1491074" cy="906273"/>
          </a:xfrm>
          <a:custGeom>
            <a:avLst/>
            <a:gdLst/>
            <a:ahLst/>
            <a:cxnLst>
              <a:cxn ang="0">
                <a:pos x="wd2" y="hd2"/>
              </a:cxn>
              <a:cxn ang="5400000">
                <a:pos x="wd2" y="hd2"/>
              </a:cxn>
              <a:cxn ang="10800000">
                <a:pos x="wd2" y="hd2"/>
              </a:cxn>
              <a:cxn ang="16200000">
                <a:pos x="wd2" y="hd2"/>
              </a:cxn>
            </a:cxnLst>
            <a:rect l="0" t="0" r="r" b="b"/>
            <a:pathLst>
              <a:path w="20137" h="21503" extrusionOk="0">
                <a:moveTo>
                  <a:pt x="416" y="0"/>
                </a:moveTo>
                <a:cubicBezTo>
                  <a:pt x="335" y="-5"/>
                  <a:pt x="251" y="80"/>
                  <a:pt x="231" y="257"/>
                </a:cubicBezTo>
                <a:cubicBezTo>
                  <a:pt x="-731" y="8987"/>
                  <a:pt x="1405" y="13435"/>
                  <a:pt x="5045" y="16425"/>
                </a:cubicBezTo>
                <a:cubicBezTo>
                  <a:pt x="5080" y="16452"/>
                  <a:pt x="5105" y="16515"/>
                  <a:pt x="5105" y="16585"/>
                </a:cubicBezTo>
                <a:cubicBezTo>
                  <a:pt x="5105" y="16762"/>
                  <a:pt x="5105" y="17062"/>
                  <a:pt x="5105" y="17257"/>
                </a:cubicBezTo>
                <a:cubicBezTo>
                  <a:pt x="5105" y="17354"/>
                  <a:pt x="5060" y="17434"/>
                  <a:pt x="5004" y="17434"/>
                </a:cubicBezTo>
                <a:lnTo>
                  <a:pt x="4883" y="17434"/>
                </a:lnTo>
                <a:cubicBezTo>
                  <a:pt x="4828" y="17434"/>
                  <a:pt x="4782" y="17514"/>
                  <a:pt x="4782" y="17611"/>
                </a:cubicBezTo>
                <a:lnTo>
                  <a:pt x="4782" y="21326"/>
                </a:lnTo>
                <a:cubicBezTo>
                  <a:pt x="4782" y="21423"/>
                  <a:pt x="4828" y="21503"/>
                  <a:pt x="4883" y="21503"/>
                </a:cubicBezTo>
                <a:lnTo>
                  <a:pt x="15266" y="21503"/>
                </a:lnTo>
                <a:cubicBezTo>
                  <a:pt x="15321" y="21503"/>
                  <a:pt x="15367" y="21423"/>
                  <a:pt x="15367" y="21326"/>
                </a:cubicBezTo>
                <a:lnTo>
                  <a:pt x="15367" y="17611"/>
                </a:lnTo>
                <a:cubicBezTo>
                  <a:pt x="15367" y="17514"/>
                  <a:pt x="15321" y="17434"/>
                  <a:pt x="15266" y="17434"/>
                </a:cubicBezTo>
                <a:lnTo>
                  <a:pt x="15145" y="17434"/>
                </a:lnTo>
                <a:cubicBezTo>
                  <a:pt x="15089" y="17434"/>
                  <a:pt x="15044" y="17354"/>
                  <a:pt x="15044" y="17257"/>
                </a:cubicBezTo>
                <a:cubicBezTo>
                  <a:pt x="15044" y="17062"/>
                  <a:pt x="15044" y="16753"/>
                  <a:pt x="15039" y="16585"/>
                </a:cubicBezTo>
                <a:cubicBezTo>
                  <a:pt x="15039" y="16515"/>
                  <a:pt x="15064" y="16452"/>
                  <a:pt x="15099" y="16417"/>
                </a:cubicBezTo>
                <a:cubicBezTo>
                  <a:pt x="18734" y="13427"/>
                  <a:pt x="20869" y="8979"/>
                  <a:pt x="19907" y="257"/>
                </a:cubicBezTo>
                <a:cubicBezTo>
                  <a:pt x="19867" y="-97"/>
                  <a:pt x="19580" y="-80"/>
                  <a:pt x="19550" y="273"/>
                </a:cubicBezTo>
                <a:cubicBezTo>
                  <a:pt x="18931" y="8367"/>
                  <a:pt x="14766" y="9385"/>
                  <a:pt x="13724" y="9509"/>
                </a:cubicBezTo>
                <a:cubicBezTo>
                  <a:pt x="13603" y="9527"/>
                  <a:pt x="13488" y="9447"/>
                  <a:pt x="13408" y="9288"/>
                </a:cubicBezTo>
                <a:cubicBezTo>
                  <a:pt x="12778" y="8102"/>
                  <a:pt x="12003" y="7245"/>
                  <a:pt x="11142" y="6847"/>
                </a:cubicBezTo>
                <a:cubicBezTo>
                  <a:pt x="11092" y="6820"/>
                  <a:pt x="11056" y="6739"/>
                  <a:pt x="11056" y="6651"/>
                </a:cubicBezTo>
                <a:lnTo>
                  <a:pt x="11056" y="6076"/>
                </a:lnTo>
                <a:cubicBezTo>
                  <a:pt x="11056" y="5978"/>
                  <a:pt x="11016" y="5900"/>
                  <a:pt x="10966" y="5882"/>
                </a:cubicBezTo>
                <a:cubicBezTo>
                  <a:pt x="10674" y="5776"/>
                  <a:pt x="10371" y="5730"/>
                  <a:pt x="10069" y="5730"/>
                </a:cubicBezTo>
                <a:cubicBezTo>
                  <a:pt x="9767" y="5730"/>
                  <a:pt x="9466" y="5785"/>
                  <a:pt x="9174" y="5882"/>
                </a:cubicBezTo>
                <a:cubicBezTo>
                  <a:pt x="9118" y="5900"/>
                  <a:pt x="9082" y="5987"/>
                  <a:pt x="9082" y="6076"/>
                </a:cubicBezTo>
                <a:lnTo>
                  <a:pt x="9082" y="6651"/>
                </a:lnTo>
                <a:cubicBezTo>
                  <a:pt x="9082" y="6739"/>
                  <a:pt x="9048" y="6820"/>
                  <a:pt x="8998" y="6847"/>
                </a:cubicBezTo>
                <a:cubicBezTo>
                  <a:pt x="8137" y="7245"/>
                  <a:pt x="7361" y="8094"/>
                  <a:pt x="6732" y="9288"/>
                </a:cubicBezTo>
                <a:cubicBezTo>
                  <a:pt x="6651" y="9438"/>
                  <a:pt x="6535" y="9527"/>
                  <a:pt x="6414" y="9509"/>
                </a:cubicBezTo>
                <a:cubicBezTo>
                  <a:pt x="5372" y="9385"/>
                  <a:pt x="1209" y="8367"/>
                  <a:pt x="589" y="273"/>
                </a:cubicBezTo>
                <a:cubicBezTo>
                  <a:pt x="577" y="96"/>
                  <a:pt x="497" y="4"/>
                  <a:pt x="416" y="0"/>
                </a:cubicBezTo>
                <a:close/>
              </a:path>
            </a:pathLst>
          </a:custGeom>
          <a:blipFill>
            <a:blip r:embed="rId2" cstate="print"/>
          </a:blipFill>
          <a:ln w="12700">
            <a:miter lim="400000"/>
          </a:ln>
          <a:effectLst>
            <a:outerShdw blurRad="63500" dist="12700" rotWithShape="0">
              <a:srgbClr val="000000">
                <a:alpha val="50000"/>
              </a:srgbClr>
            </a:outerShdw>
          </a:effectLst>
        </p:spPr>
        <p:txBody>
          <a:bodyPr lIns="71437" tIns="71437" rIns="71437" bIns="71437" anchor="ctr"/>
          <a:lstStyle/>
          <a:p>
            <a:pPr defTabSz="589359">
              <a:defRPr sz="3800">
                <a:solidFill>
                  <a:srgbClr val="0BEC35"/>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95" name="Шлем викинга"/>
          <p:cNvSpPr/>
          <p:nvPr/>
        </p:nvSpPr>
        <p:spPr>
          <a:xfrm rot="4368349">
            <a:off x="22582586" y="3241971"/>
            <a:ext cx="1498101" cy="910544"/>
          </a:xfrm>
          <a:custGeom>
            <a:avLst/>
            <a:gdLst/>
            <a:ahLst/>
            <a:cxnLst>
              <a:cxn ang="0">
                <a:pos x="wd2" y="hd2"/>
              </a:cxn>
              <a:cxn ang="5400000">
                <a:pos x="wd2" y="hd2"/>
              </a:cxn>
              <a:cxn ang="10800000">
                <a:pos x="wd2" y="hd2"/>
              </a:cxn>
              <a:cxn ang="16200000">
                <a:pos x="wd2" y="hd2"/>
              </a:cxn>
            </a:cxnLst>
            <a:rect l="0" t="0" r="r" b="b"/>
            <a:pathLst>
              <a:path w="20137" h="21503" extrusionOk="0">
                <a:moveTo>
                  <a:pt x="416" y="0"/>
                </a:moveTo>
                <a:cubicBezTo>
                  <a:pt x="335" y="-5"/>
                  <a:pt x="251" y="80"/>
                  <a:pt x="231" y="257"/>
                </a:cubicBezTo>
                <a:cubicBezTo>
                  <a:pt x="-731" y="8987"/>
                  <a:pt x="1405" y="13435"/>
                  <a:pt x="5045" y="16425"/>
                </a:cubicBezTo>
                <a:cubicBezTo>
                  <a:pt x="5080" y="16452"/>
                  <a:pt x="5105" y="16515"/>
                  <a:pt x="5105" y="16585"/>
                </a:cubicBezTo>
                <a:cubicBezTo>
                  <a:pt x="5105" y="16762"/>
                  <a:pt x="5105" y="17062"/>
                  <a:pt x="5105" y="17257"/>
                </a:cubicBezTo>
                <a:cubicBezTo>
                  <a:pt x="5105" y="17354"/>
                  <a:pt x="5060" y="17434"/>
                  <a:pt x="5004" y="17434"/>
                </a:cubicBezTo>
                <a:lnTo>
                  <a:pt x="4883" y="17434"/>
                </a:lnTo>
                <a:cubicBezTo>
                  <a:pt x="4828" y="17434"/>
                  <a:pt x="4782" y="17514"/>
                  <a:pt x="4782" y="17611"/>
                </a:cubicBezTo>
                <a:lnTo>
                  <a:pt x="4782" y="21326"/>
                </a:lnTo>
                <a:cubicBezTo>
                  <a:pt x="4782" y="21423"/>
                  <a:pt x="4828" y="21503"/>
                  <a:pt x="4883" y="21503"/>
                </a:cubicBezTo>
                <a:lnTo>
                  <a:pt x="15266" y="21503"/>
                </a:lnTo>
                <a:cubicBezTo>
                  <a:pt x="15321" y="21503"/>
                  <a:pt x="15367" y="21423"/>
                  <a:pt x="15367" y="21326"/>
                </a:cubicBezTo>
                <a:lnTo>
                  <a:pt x="15367" y="17611"/>
                </a:lnTo>
                <a:cubicBezTo>
                  <a:pt x="15367" y="17514"/>
                  <a:pt x="15321" y="17434"/>
                  <a:pt x="15266" y="17434"/>
                </a:cubicBezTo>
                <a:lnTo>
                  <a:pt x="15145" y="17434"/>
                </a:lnTo>
                <a:cubicBezTo>
                  <a:pt x="15089" y="17434"/>
                  <a:pt x="15044" y="17354"/>
                  <a:pt x="15044" y="17257"/>
                </a:cubicBezTo>
                <a:cubicBezTo>
                  <a:pt x="15044" y="17062"/>
                  <a:pt x="15044" y="16753"/>
                  <a:pt x="15039" y="16585"/>
                </a:cubicBezTo>
                <a:cubicBezTo>
                  <a:pt x="15039" y="16515"/>
                  <a:pt x="15064" y="16452"/>
                  <a:pt x="15099" y="16417"/>
                </a:cubicBezTo>
                <a:cubicBezTo>
                  <a:pt x="18734" y="13427"/>
                  <a:pt x="20869" y="8979"/>
                  <a:pt x="19907" y="257"/>
                </a:cubicBezTo>
                <a:cubicBezTo>
                  <a:pt x="19867" y="-97"/>
                  <a:pt x="19580" y="-80"/>
                  <a:pt x="19550" y="273"/>
                </a:cubicBezTo>
                <a:cubicBezTo>
                  <a:pt x="18931" y="8367"/>
                  <a:pt x="14766" y="9385"/>
                  <a:pt x="13724" y="9509"/>
                </a:cubicBezTo>
                <a:cubicBezTo>
                  <a:pt x="13603" y="9527"/>
                  <a:pt x="13488" y="9447"/>
                  <a:pt x="13408" y="9288"/>
                </a:cubicBezTo>
                <a:cubicBezTo>
                  <a:pt x="12778" y="8102"/>
                  <a:pt x="12003" y="7245"/>
                  <a:pt x="11142" y="6847"/>
                </a:cubicBezTo>
                <a:cubicBezTo>
                  <a:pt x="11092" y="6820"/>
                  <a:pt x="11056" y="6739"/>
                  <a:pt x="11056" y="6651"/>
                </a:cubicBezTo>
                <a:lnTo>
                  <a:pt x="11056" y="6076"/>
                </a:lnTo>
                <a:cubicBezTo>
                  <a:pt x="11056" y="5978"/>
                  <a:pt x="11016" y="5900"/>
                  <a:pt x="10966" y="5882"/>
                </a:cubicBezTo>
                <a:cubicBezTo>
                  <a:pt x="10674" y="5776"/>
                  <a:pt x="10371" y="5730"/>
                  <a:pt x="10069" y="5730"/>
                </a:cubicBezTo>
                <a:cubicBezTo>
                  <a:pt x="9767" y="5730"/>
                  <a:pt x="9466" y="5785"/>
                  <a:pt x="9174" y="5882"/>
                </a:cubicBezTo>
                <a:cubicBezTo>
                  <a:pt x="9118" y="5900"/>
                  <a:pt x="9082" y="5987"/>
                  <a:pt x="9082" y="6076"/>
                </a:cubicBezTo>
                <a:lnTo>
                  <a:pt x="9082" y="6651"/>
                </a:lnTo>
                <a:cubicBezTo>
                  <a:pt x="9082" y="6739"/>
                  <a:pt x="9048" y="6820"/>
                  <a:pt x="8998" y="6847"/>
                </a:cubicBezTo>
                <a:cubicBezTo>
                  <a:pt x="8137" y="7245"/>
                  <a:pt x="7361" y="8094"/>
                  <a:pt x="6732" y="9288"/>
                </a:cubicBezTo>
                <a:cubicBezTo>
                  <a:pt x="6651" y="9438"/>
                  <a:pt x="6535" y="9527"/>
                  <a:pt x="6414" y="9509"/>
                </a:cubicBezTo>
                <a:cubicBezTo>
                  <a:pt x="5372" y="9385"/>
                  <a:pt x="1209" y="8367"/>
                  <a:pt x="589" y="273"/>
                </a:cubicBezTo>
                <a:cubicBezTo>
                  <a:pt x="577" y="96"/>
                  <a:pt x="497" y="4"/>
                  <a:pt x="416" y="0"/>
                </a:cubicBezTo>
                <a:close/>
              </a:path>
            </a:pathLst>
          </a:custGeom>
          <a:blipFill>
            <a:blip r:embed="rId2" cstate="print"/>
          </a:blipFill>
          <a:ln w="12700">
            <a:miter lim="400000"/>
          </a:ln>
          <a:effectLst>
            <a:outerShdw blurRad="63500" dist="12700" rotWithShape="0">
              <a:srgbClr val="000000">
                <a:alpha val="50000"/>
              </a:srgbClr>
            </a:outerShdw>
          </a:effectLst>
        </p:spPr>
        <p:txBody>
          <a:bodyPr lIns="71437" tIns="71437" rIns="71437" bIns="71437" anchor="ctr"/>
          <a:lstStyle/>
          <a:p>
            <a:pPr defTabSz="589359">
              <a:defRPr sz="3800">
                <a:solidFill>
                  <a:srgbClr val="0BEC35"/>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96" name="Шлем викинга"/>
          <p:cNvSpPr/>
          <p:nvPr/>
        </p:nvSpPr>
        <p:spPr>
          <a:xfrm rot="17573806">
            <a:off x="12975904" y="7758165"/>
            <a:ext cx="1622909" cy="986402"/>
          </a:xfrm>
          <a:custGeom>
            <a:avLst/>
            <a:gdLst/>
            <a:ahLst/>
            <a:cxnLst>
              <a:cxn ang="0">
                <a:pos x="wd2" y="hd2"/>
              </a:cxn>
              <a:cxn ang="5400000">
                <a:pos x="wd2" y="hd2"/>
              </a:cxn>
              <a:cxn ang="10800000">
                <a:pos x="wd2" y="hd2"/>
              </a:cxn>
              <a:cxn ang="16200000">
                <a:pos x="wd2" y="hd2"/>
              </a:cxn>
            </a:cxnLst>
            <a:rect l="0" t="0" r="r" b="b"/>
            <a:pathLst>
              <a:path w="20137" h="21503" extrusionOk="0">
                <a:moveTo>
                  <a:pt x="416" y="0"/>
                </a:moveTo>
                <a:cubicBezTo>
                  <a:pt x="335" y="-5"/>
                  <a:pt x="251" y="80"/>
                  <a:pt x="231" y="257"/>
                </a:cubicBezTo>
                <a:cubicBezTo>
                  <a:pt x="-731" y="8987"/>
                  <a:pt x="1405" y="13435"/>
                  <a:pt x="5045" y="16425"/>
                </a:cubicBezTo>
                <a:cubicBezTo>
                  <a:pt x="5080" y="16452"/>
                  <a:pt x="5105" y="16515"/>
                  <a:pt x="5105" y="16585"/>
                </a:cubicBezTo>
                <a:cubicBezTo>
                  <a:pt x="5105" y="16762"/>
                  <a:pt x="5105" y="17062"/>
                  <a:pt x="5105" y="17257"/>
                </a:cubicBezTo>
                <a:cubicBezTo>
                  <a:pt x="5105" y="17354"/>
                  <a:pt x="5060" y="17434"/>
                  <a:pt x="5004" y="17434"/>
                </a:cubicBezTo>
                <a:lnTo>
                  <a:pt x="4883" y="17434"/>
                </a:lnTo>
                <a:cubicBezTo>
                  <a:pt x="4828" y="17434"/>
                  <a:pt x="4782" y="17514"/>
                  <a:pt x="4782" y="17611"/>
                </a:cubicBezTo>
                <a:lnTo>
                  <a:pt x="4782" y="21326"/>
                </a:lnTo>
                <a:cubicBezTo>
                  <a:pt x="4782" y="21423"/>
                  <a:pt x="4828" y="21503"/>
                  <a:pt x="4883" y="21503"/>
                </a:cubicBezTo>
                <a:lnTo>
                  <a:pt x="15266" y="21503"/>
                </a:lnTo>
                <a:cubicBezTo>
                  <a:pt x="15321" y="21503"/>
                  <a:pt x="15367" y="21423"/>
                  <a:pt x="15367" y="21326"/>
                </a:cubicBezTo>
                <a:lnTo>
                  <a:pt x="15367" y="17611"/>
                </a:lnTo>
                <a:cubicBezTo>
                  <a:pt x="15367" y="17514"/>
                  <a:pt x="15321" y="17434"/>
                  <a:pt x="15266" y="17434"/>
                </a:cubicBezTo>
                <a:lnTo>
                  <a:pt x="15145" y="17434"/>
                </a:lnTo>
                <a:cubicBezTo>
                  <a:pt x="15089" y="17434"/>
                  <a:pt x="15044" y="17354"/>
                  <a:pt x="15044" y="17257"/>
                </a:cubicBezTo>
                <a:cubicBezTo>
                  <a:pt x="15044" y="17062"/>
                  <a:pt x="15044" y="16753"/>
                  <a:pt x="15039" y="16585"/>
                </a:cubicBezTo>
                <a:cubicBezTo>
                  <a:pt x="15039" y="16515"/>
                  <a:pt x="15064" y="16452"/>
                  <a:pt x="15099" y="16417"/>
                </a:cubicBezTo>
                <a:cubicBezTo>
                  <a:pt x="18734" y="13427"/>
                  <a:pt x="20869" y="8979"/>
                  <a:pt x="19907" y="257"/>
                </a:cubicBezTo>
                <a:cubicBezTo>
                  <a:pt x="19867" y="-97"/>
                  <a:pt x="19580" y="-80"/>
                  <a:pt x="19550" y="273"/>
                </a:cubicBezTo>
                <a:cubicBezTo>
                  <a:pt x="18931" y="8367"/>
                  <a:pt x="14766" y="9385"/>
                  <a:pt x="13724" y="9509"/>
                </a:cubicBezTo>
                <a:cubicBezTo>
                  <a:pt x="13603" y="9527"/>
                  <a:pt x="13488" y="9447"/>
                  <a:pt x="13408" y="9288"/>
                </a:cubicBezTo>
                <a:cubicBezTo>
                  <a:pt x="12778" y="8102"/>
                  <a:pt x="12003" y="7245"/>
                  <a:pt x="11142" y="6847"/>
                </a:cubicBezTo>
                <a:cubicBezTo>
                  <a:pt x="11092" y="6820"/>
                  <a:pt x="11056" y="6739"/>
                  <a:pt x="11056" y="6651"/>
                </a:cubicBezTo>
                <a:lnTo>
                  <a:pt x="11056" y="6076"/>
                </a:lnTo>
                <a:cubicBezTo>
                  <a:pt x="11056" y="5978"/>
                  <a:pt x="11016" y="5900"/>
                  <a:pt x="10966" y="5882"/>
                </a:cubicBezTo>
                <a:cubicBezTo>
                  <a:pt x="10674" y="5776"/>
                  <a:pt x="10371" y="5730"/>
                  <a:pt x="10069" y="5730"/>
                </a:cubicBezTo>
                <a:cubicBezTo>
                  <a:pt x="9767" y="5730"/>
                  <a:pt x="9466" y="5785"/>
                  <a:pt x="9174" y="5882"/>
                </a:cubicBezTo>
                <a:cubicBezTo>
                  <a:pt x="9118" y="5900"/>
                  <a:pt x="9082" y="5987"/>
                  <a:pt x="9082" y="6076"/>
                </a:cubicBezTo>
                <a:lnTo>
                  <a:pt x="9082" y="6651"/>
                </a:lnTo>
                <a:cubicBezTo>
                  <a:pt x="9082" y="6739"/>
                  <a:pt x="9048" y="6820"/>
                  <a:pt x="8998" y="6847"/>
                </a:cubicBezTo>
                <a:cubicBezTo>
                  <a:pt x="8137" y="7245"/>
                  <a:pt x="7361" y="8094"/>
                  <a:pt x="6732" y="9288"/>
                </a:cubicBezTo>
                <a:cubicBezTo>
                  <a:pt x="6651" y="9438"/>
                  <a:pt x="6535" y="9527"/>
                  <a:pt x="6414" y="9509"/>
                </a:cubicBezTo>
                <a:cubicBezTo>
                  <a:pt x="5372" y="9385"/>
                  <a:pt x="1209" y="8367"/>
                  <a:pt x="589" y="273"/>
                </a:cubicBezTo>
                <a:cubicBezTo>
                  <a:pt x="577" y="96"/>
                  <a:pt x="497" y="4"/>
                  <a:pt x="416" y="0"/>
                </a:cubicBezTo>
                <a:close/>
              </a:path>
            </a:pathLst>
          </a:custGeom>
          <a:blipFill>
            <a:blip r:embed="rId2" cstate="print"/>
          </a:blipFill>
          <a:ln w="12700">
            <a:miter lim="400000"/>
          </a:ln>
          <a:effectLst>
            <a:outerShdw blurRad="63500" dist="12700" rotWithShape="0">
              <a:srgbClr val="000000">
                <a:alpha val="50000"/>
              </a:srgbClr>
            </a:outerShdw>
          </a:effectLst>
        </p:spPr>
        <p:txBody>
          <a:bodyPr lIns="71437" tIns="71437" rIns="71437" bIns="71437" anchor="ctr"/>
          <a:lstStyle/>
          <a:p>
            <a:pPr defTabSz="589359">
              <a:defRPr sz="3800">
                <a:solidFill>
                  <a:srgbClr val="0BEC35"/>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97" name="Линия"/>
          <p:cNvSpPr/>
          <p:nvPr/>
        </p:nvSpPr>
        <p:spPr>
          <a:xfrm flipV="1">
            <a:off x="12192000" y="1240062"/>
            <a:ext cx="0" cy="11582200"/>
          </a:xfrm>
          <a:prstGeom prst="line">
            <a:avLst/>
          </a:prstGeom>
          <a:ln w="266700">
            <a:solidFill>
              <a:srgbClr val="000000"/>
            </a:solidFill>
            <a:miter lim="400000"/>
          </a:ln>
        </p:spPr>
        <p:txBody>
          <a:bodyPr lIns="71437" tIns="71437" rIns="71437" bIns="71437" anchor="ctr"/>
          <a:lstStyle/>
          <a:p>
            <a:pPr defTabSz="589359">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98" name="Социальный прогресс"/>
          <p:cNvSpPr txBox="1"/>
          <p:nvPr/>
        </p:nvSpPr>
        <p:spPr>
          <a:xfrm>
            <a:off x="2481027" y="338483"/>
            <a:ext cx="6963371" cy="883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Arial"/>
                <a:ea typeface="Arial"/>
                <a:cs typeface="Arial"/>
                <a:sym typeface="Arial"/>
              </a:defRPr>
            </a:lvl1pPr>
          </a:lstStyle>
          <a:p>
            <a:r>
              <a:t>Социальный прогресс</a:t>
            </a:r>
          </a:p>
        </p:txBody>
      </p:sp>
      <p:sp>
        <p:nvSpPr>
          <p:cNvPr id="399" name="Выводы:"/>
          <p:cNvSpPr txBox="1"/>
          <p:nvPr/>
        </p:nvSpPr>
        <p:spPr>
          <a:xfrm>
            <a:off x="16561870" y="338483"/>
            <a:ext cx="2810397" cy="883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Arial"/>
                <a:ea typeface="Arial"/>
                <a:cs typeface="Arial"/>
                <a:sym typeface="Arial"/>
              </a:defRPr>
            </a:lvl1pPr>
          </a:lstStyle>
          <a:p>
            <a:r>
              <a:t>Выводы:</a:t>
            </a:r>
          </a:p>
        </p:txBody>
      </p:sp>
      <p:sp>
        <p:nvSpPr>
          <p:cNvPr id="400" name="Сохранение языков и культурного наследия отдельных народностей…"/>
          <p:cNvSpPr txBox="1"/>
          <p:nvPr/>
        </p:nvSpPr>
        <p:spPr>
          <a:xfrm>
            <a:off x="864886" y="9692770"/>
            <a:ext cx="10195652" cy="3328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latin typeface="Arial"/>
                <a:ea typeface="Arial"/>
                <a:cs typeface="Arial"/>
                <a:sym typeface="Arial"/>
              </a:defRPr>
            </a:pPr>
            <a:r>
              <a:rPr b="1"/>
              <a:t>Сохранение</a:t>
            </a:r>
            <a:r>
              <a:t> языков и культурного наследия отдельных народностей</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latin typeface="Arial"/>
                <a:ea typeface="Arial"/>
                <a:cs typeface="Arial"/>
                <a:sym typeface="Arial"/>
              </a:defRPr>
            </a:pPr>
            <a:r>
              <a:rPr b="1"/>
              <a:t>Генная </a:t>
            </a:r>
            <a:r>
              <a:t>модификация служит для избавления от генетического груза</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latin typeface="Arial"/>
                <a:ea typeface="Arial"/>
                <a:cs typeface="Arial"/>
                <a:sym typeface="Arial"/>
              </a:defRPr>
            </a:pPr>
            <a:r>
              <a:rPr b="1"/>
              <a:t>Форма</a:t>
            </a:r>
            <a:r>
              <a:t> правления – технократия с элементами социального развития</a:t>
            </a:r>
          </a:p>
        </p:txBody>
      </p:sp>
      <p:pic>
        <p:nvPicPr>
          <p:cNvPr id="401" name="JEgcJuzWEOA.jpg" descr="JEgcJuzWEOA.jpg"/>
          <p:cNvPicPr>
            <a:picLocks noChangeAspect="1"/>
          </p:cNvPicPr>
          <p:nvPr/>
        </p:nvPicPr>
        <p:blipFill>
          <a:blip r:embed="rId3" cstate="print">
            <a:extLst/>
          </a:blip>
          <a:stretch>
            <a:fillRect/>
          </a:stretch>
        </p:blipFill>
        <p:spPr>
          <a:xfrm>
            <a:off x="2430137" y="1507799"/>
            <a:ext cx="7065151" cy="7898927"/>
          </a:xfrm>
          <a:prstGeom prst="rect">
            <a:avLst/>
          </a:prstGeom>
          <a:ln w="12700">
            <a:miter lim="400000"/>
          </a:ln>
        </p:spPr>
      </p:pic>
      <p:sp>
        <p:nvSpPr>
          <p:cNvPr id="402" name="Прямоугольный комментарий"/>
          <p:cNvSpPr/>
          <p:nvPr/>
        </p:nvSpPr>
        <p:spPr>
          <a:xfrm>
            <a:off x="16849756" y="9820479"/>
            <a:ext cx="6877965" cy="2278137"/>
          </a:xfrm>
          <a:custGeom>
            <a:avLst/>
            <a:gdLst/>
            <a:ahLst/>
            <a:cxnLst>
              <a:cxn ang="0">
                <a:pos x="wd2" y="hd2"/>
              </a:cxn>
              <a:cxn ang="5400000">
                <a:pos x="wd2" y="hd2"/>
              </a:cxn>
              <a:cxn ang="10800000">
                <a:pos x="wd2" y="hd2"/>
              </a:cxn>
              <a:cxn ang="16200000">
                <a:pos x="wd2" y="hd2"/>
              </a:cxn>
            </a:cxnLst>
            <a:rect l="0" t="0" r="r" b="b"/>
            <a:pathLst>
              <a:path w="21600" h="21600" extrusionOk="0">
                <a:moveTo>
                  <a:pt x="0" y="14051"/>
                </a:moveTo>
                <a:lnTo>
                  <a:pt x="0" y="7549"/>
                </a:lnTo>
                <a:cubicBezTo>
                  <a:pt x="0" y="3380"/>
                  <a:pt x="1119" y="0"/>
                  <a:pt x="2500" y="0"/>
                </a:cubicBezTo>
                <a:lnTo>
                  <a:pt x="19100" y="0"/>
                </a:lnTo>
                <a:cubicBezTo>
                  <a:pt x="20481" y="0"/>
                  <a:pt x="21600" y="3380"/>
                  <a:pt x="21600" y="7549"/>
                </a:cubicBezTo>
                <a:lnTo>
                  <a:pt x="21600" y="14051"/>
                </a:lnTo>
                <a:cubicBezTo>
                  <a:pt x="21600" y="18220"/>
                  <a:pt x="20481" y="21600"/>
                  <a:pt x="19100" y="21600"/>
                </a:cubicBezTo>
                <a:lnTo>
                  <a:pt x="2500" y="21600"/>
                </a:lnTo>
                <a:cubicBezTo>
                  <a:pt x="1119" y="21600"/>
                  <a:pt x="0" y="18220"/>
                  <a:pt x="0" y="14051"/>
                </a:cubicBezTo>
                <a:close/>
              </a:path>
            </a:pathLst>
          </a:custGeom>
          <a:blipFill>
            <a:blip r:embed="rId2" cstate="print"/>
          </a:blipFill>
          <a:ln w="12700">
            <a:miter lim="400000"/>
          </a:ln>
          <a:effectLst>
            <a:outerShdw blurRad="63500" dist="12700" rotWithShape="0">
              <a:srgbClr val="000000">
                <a:alpha val="50000"/>
              </a:srgbClr>
            </a:outerShdw>
          </a:effectLst>
        </p:spPr>
        <p:txBody>
          <a:bodyPr lIns="71437" tIns="71437" rIns="71437" bIns="71437" anchor="ctr"/>
          <a:lstStyle/>
          <a:p>
            <a:pPr defTabSz="589359">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03" name="Прямоугольный комментарий"/>
          <p:cNvSpPr/>
          <p:nvPr/>
        </p:nvSpPr>
        <p:spPr>
          <a:xfrm>
            <a:off x="16251914" y="2079244"/>
            <a:ext cx="7496669" cy="2278137"/>
          </a:xfrm>
          <a:custGeom>
            <a:avLst/>
            <a:gdLst/>
            <a:ahLst/>
            <a:cxnLst>
              <a:cxn ang="0">
                <a:pos x="wd2" y="hd2"/>
              </a:cxn>
              <a:cxn ang="5400000">
                <a:pos x="wd2" y="hd2"/>
              </a:cxn>
              <a:cxn ang="10800000">
                <a:pos x="wd2" y="hd2"/>
              </a:cxn>
              <a:cxn ang="16200000">
                <a:pos x="wd2" y="hd2"/>
              </a:cxn>
            </a:cxnLst>
            <a:rect l="0" t="0" r="r" b="b"/>
            <a:pathLst>
              <a:path w="21600" h="21600" extrusionOk="0">
                <a:moveTo>
                  <a:pt x="0" y="14051"/>
                </a:moveTo>
                <a:lnTo>
                  <a:pt x="0" y="7549"/>
                </a:lnTo>
                <a:cubicBezTo>
                  <a:pt x="0" y="3380"/>
                  <a:pt x="1027" y="0"/>
                  <a:pt x="2294" y="0"/>
                </a:cubicBezTo>
                <a:lnTo>
                  <a:pt x="19306" y="0"/>
                </a:lnTo>
                <a:cubicBezTo>
                  <a:pt x="20573" y="0"/>
                  <a:pt x="21600" y="3380"/>
                  <a:pt x="21600" y="7549"/>
                </a:cubicBezTo>
                <a:lnTo>
                  <a:pt x="21600" y="14051"/>
                </a:lnTo>
                <a:cubicBezTo>
                  <a:pt x="21600" y="18220"/>
                  <a:pt x="20573" y="21600"/>
                  <a:pt x="19306" y="21600"/>
                </a:cubicBezTo>
                <a:lnTo>
                  <a:pt x="2294" y="21600"/>
                </a:lnTo>
                <a:cubicBezTo>
                  <a:pt x="1027" y="21600"/>
                  <a:pt x="0" y="18220"/>
                  <a:pt x="0" y="14051"/>
                </a:cubicBezTo>
                <a:close/>
              </a:path>
            </a:pathLst>
          </a:custGeom>
          <a:blipFill>
            <a:blip r:embed="rId4" cstate="print"/>
          </a:blipFill>
          <a:ln w="12700">
            <a:miter lim="400000"/>
          </a:ln>
          <a:effectLst>
            <a:outerShdw blurRad="63500" dist="12700" rotWithShape="0">
              <a:srgbClr val="000000">
                <a:alpha val="50000"/>
              </a:srgbClr>
            </a:outerShdw>
          </a:effectLst>
        </p:spPr>
        <p:txBody>
          <a:bodyPr lIns="71437" tIns="71437" rIns="71437" bIns="71437" anchor="ctr"/>
          <a:lstStyle/>
          <a:p>
            <a:pPr defTabSz="589359">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04" name="Прямоугольный комментарий"/>
          <p:cNvSpPr/>
          <p:nvPr/>
        </p:nvSpPr>
        <p:spPr>
          <a:xfrm>
            <a:off x="13323461" y="5335683"/>
            <a:ext cx="9916254" cy="3506494"/>
          </a:xfrm>
          <a:custGeom>
            <a:avLst/>
            <a:gdLst/>
            <a:ahLst/>
            <a:cxnLst>
              <a:cxn ang="0">
                <a:pos x="wd2" y="hd2"/>
              </a:cxn>
              <a:cxn ang="5400000">
                <a:pos x="wd2" y="hd2"/>
              </a:cxn>
              <a:cxn ang="10800000">
                <a:pos x="wd2" y="hd2"/>
              </a:cxn>
              <a:cxn ang="16200000">
                <a:pos x="wd2" y="hd2"/>
              </a:cxn>
            </a:cxnLst>
            <a:rect l="0" t="0" r="r" b="b"/>
            <a:pathLst>
              <a:path w="21600" h="21600" extrusionOk="0">
                <a:moveTo>
                  <a:pt x="0" y="15707"/>
                </a:moveTo>
                <a:lnTo>
                  <a:pt x="0" y="5893"/>
                </a:lnTo>
                <a:cubicBezTo>
                  <a:pt x="0" y="2638"/>
                  <a:pt x="933" y="0"/>
                  <a:pt x="2084" y="0"/>
                </a:cubicBezTo>
                <a:lnTo>
                  <a:pt x="19516" y="0"/>
                </a:lnTo>
                <a:cubicBezTo>
                  <a:pt x="20667" y="0"/>
                  <a:pt x="21600" y="2638"/>
                  <a:pt x="21600" y="5893"/>
                </a:cubicBezTo>
                <a:lnTo>
                  <a:pt x="21600" y="15707"/>
                </a:lnTo>
                <a:cubicBezTo>
                  <a:pt x="21600" y="18962"/>
                  <a:pt x="20667" y="21600"/>
                  <a:pt x="19516" y="21600"/>
                </a:cubicBezTo>
                <a:cubicBezTo>
                  <a:pt x="19516" y="21600"/>
                  <a:pt x="19516" y="21600"/>
                  <a:pt x="19516" y="21600"/>
                </a:cubicBezTo>
                <a:lnTo>
                  <a:pt x="2084" y="21600"/>
                </a:lnTo>
                <a:cubicBezTo>
                  <a:pt x="933" y="21600"/>
                  <a:pt x="0" y="18962"/>
                  <a:pt x="0" y="15707"/>
                </a:cubicBezTo>
                <a:close/>
              </a:path>
            </a:pathLst>
          </a:custGeom>
          <a:blipFill>
            <a:blip r:embed="rId4" cstate="print"/>
          </a:blipFill>
          <a:ln w="12700">
            <a:miter lim="400000"/>
          </a:ln>
          <a:effectLst>
            <a:outerShdw blurRad="63500" dist="12700" rotWithShape="0">
              <a:srgbClr val="000000">
                <a:alpha val="50000"/>
              </a:srgbClr>
            </a:outerShdw>
          </a:effectLst>
        </p:spPr>
        <p:txBody>
          <a:bodyPr lIns="71437" tIns="71437" rIns="71437" bIns="71437" anchor="ctr"/>
          <a:lstStyle/>
          <a:p>
            <a:pPr defTabSz="589359">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05" name="Экономическое развитие:…"/>
          <p:cNvSpPr txBox="1"/>
          <p:nvPr/>
        </p:nvSpPr>
        <p:spPr>
          <a:xfrm>
            <a:off x="16900715" y="2354253"/>
            <a:ext cx="6776047" cy="17281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latin typeface="Arial"/>
                <a:ea typeface="Arial"/>
                <a:cs typeface="Arial"/>
                <a:sym typeface="Arial"/>
              </a:defRPr>
            </a:pPr>
            <a:r>
              <a:t>Экономическое развитие:</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latin typeface="Arial"/>
                <a:ea typeface="Arial"/>
                <a:cs typeface="Arial"/>
                <a:sym typeface="Arial"/>
              </a:defRPr>
            </a:pPr>
            <a:r>
              <a:t>отказ от капитализма</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latin typeface="Arial"/>
                <a:ea typeface="Arial"/>
                <a:cs typeface="Arial"/>
                <a:sym typeface="Arial"/>
              </a:defRPr>
            </a:pPr>
            <a:r>
              <a:t>высокая конкуренция на рынке</a:t>
            </a:r>
          </a:p>
        </p:txBody>
      </p:sp>
      <p:sp>
        <p:nvSpPr>
          <p:cNvPr id="406" name="Социальный прогресс:…"/>
          <p:cNvSpPr txBox="1"/>
          <p:nvPr/>
        </p:nvSpPr>
        <p:spPr>
          <a:xfrm>
            <a:off x="17298791" y="10095488"/>
            <a:ext cx="6271966" cy="17281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latin typeface="Arial"/>
                <a:ea typeface="Arial"/>
                <a:cs typeface="Arial"/>
                <a:sym typeface="Arial"/>
              </a:defRPr>
            </a:pPr>
            <a:r>
              <a:t>Социальный прогресс:</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latin typeface="Arial"/>
                <a:ea typeface="Arial"/>
                <a:cs typeface="Arial"/>
                <a:sym typeface="Arial"/>
              </a:defRPr>
            </a:pPr>
            <a:r>
              <a:t>генная модификация людей</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latin typeface="Arial"/>
                <a:ea typeface="Arial"/>
                <a:cs typeface="Arial"/>
                <a:sym typeface="Arial"/>
              </a:defRPr>
            </a:pPr>
            <a:r>
              <a:t>введение технократии</a:t>
            </a:r>
          </a:p>
        </p:txBody>
      </p:sp>
      <p:sp>
        <p:nvSpPr>
          <p:cNvPr id="407" name="Окружающая среда:…"/>
          <p:cNvSpPr txBox="1"/>
          <p:nvPr/>
        </p:nvSpPr>
        <p:spPr>
          <a:xfrm>
            <a:off x="14045104" y="5691471"/>
            <a:ext cx="8887038" cy="27949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latin typeface="Arial"/>
                <a:ea typeface="Arial"/>
                <a:cs typeface="Arial"/>
                <a:sym typeface="Arial"/>
              </a:defRPr>
            </a:pPr>
            <a:r>
              <a:t>Окружающая среда:</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latin typeface="Arial"/>
                <a:ea typeface="Arial"/>
                <a:cs typeface="Arial"/>
                <a:sym typeface="Arial"/>
              </a:defRPr>
            </a:pPr>
            <a:r>
              <a:t>космические и водные заповедники</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latin typeface="Arial"/>
                <a:ea typeface="Arial"/>
                <a:cs typeface="Arial"/>
                <a:sym typeface="Arial"/>
              </a:defRPr>
            </a:pPr>
            <a:r>
              <a:t>космические колонии</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latin typeface="Arial"/>
                <a:ea typeface="Arial"/>
                <a:cs typeface="Arial"/>
                <a:sym typeface="Arial"/>
              </a:defRPr>
            </a:pPr>
            <a:r>
              <a:t>открытие альтернативных источников энергии</a:t>
            </a: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01"/>
          <p:cNvSpPr txBox="1">
            <a:spLocks noGrp="1"/>
          </p:cNvSpPr>
          <p:nvPr>
            <p:ph type="body" idx="13"/>
          </p:nvPr>
        </p:nvSpPr>
        <p:spPr>
          <a:xfrm>
            <a:off x="12887064" y="3237249"/>
            <a:ext cx="1575449" cy="1678782"/>
          </a:xfrm>
          <a:prstGeom prst="rect">
            <a:avLst/>
          </a:prstGeom>
        </p:spPr>
        <p:txBody>
          <a:bodyPr/>
          <a:lstStyle/>
          <a:p>
            <a:r>
              <a:t>01</a:t>
            </a:r>
          </a:p>
        </p:txBody>
      </p:sp>
      <p:sp>
        <p:nvSpPr>
          <p:cNvPr id="295" name="02"/>
          <p:cNvSpPr txBox="1">
            <a:spLocks noGrp="1"/>
          </p:cNvSpPr>
          <p:nvPr>
            <p:ph type="body" idx="14"/>
          </p:nvPr>
        </p:nvSpPr>
        <p:spPr>
          <a:xfrm>
            <a:off x="12887064" y="5334086"/>
            <a:ext cx="1575449" cy="1678783"/>
          </a:xfrm>
          <a:prstGeom prst="rect">
            <a:avLst/>
          </a:prstGeom>
        </p:spPr>
        <p:txBody>
          <a:bodyPr/>
          <a:lstStyle/>
          <a:p>
            <a:r>
              <a:t>02</a:t>
            </a:r>
          </a:p>
        </p:txBody>
      </p:sp>
      <p:sp>
        <p:nvSpPr>
          <p:cNvPr id="296" name="03"/>
          <p:cNvSpPr txBox="1">
            <a:spLocks noGrp="1"/>
          </p:cNvSpPr>
          <p:nvPr>
            <p:ph type="body" idx="15"/>
          </p:nvPr>
        </p:nvSpPr>
        <p:spPr>
          <a:xfrm>
            <a:off x="12887064" y="7821617"/>
            <a:ext cx="1575449" cy="1678782"/>
          </a:xfrm>
          <a:prstGeom prst="rect">
            <a:avLst/>
          </a:prstGeom>
        </p:spPr>
        <p:txBody>
          <a:bodyPr/>
          <a:lstStyle/>
          <a:p>
            <a:r>
              <a:rPr dirty="0"/>
              <a:t>03</a:t>
            </a:r>
          </a:p>
        </p:txBody>
      </p:sp>
      <p:sp>
        <p:nvSpPr>
          <p:cNvPr id="297" name="Определить устойчивое развитие"/>
          <p:cNvSpPr txBox="1">
            <a:spLocks noGrp="1"/>
          </p:cNvSpPr>
          <p:nvPr>
            <p:ph type="body" idx="18"/>
          </p:nvPr>
        </p:nvSpPr>
        <p:spPr>
          <a:xfrm>
            <a:off x="15026727" y="3243420"/>
            <a:ext cx="4393407" cy="1160861"/>
          </a:xfrm>
          <a:prstGeom prst="rect">
            <a:avLst/>
          </a:prstGeom>
        </p:spPr>
        <p:txBody>
          <a:bodyPr/>
          <a:lstStyle>
            <a:lvl1pPr>
              <a:lnSpc>
                <a:spcPts val="5800"/>
              </a:lnSpc>
              <a:defRPr sz="3200">
                <a:latin typeface="Arial"/>
                <a:ea typeface="Arial"/>
                <a:cs typeface="Arial"/>
                <a:sym typeface="Arial"/>
              </a:defRPr>
            </a:lvl1pPr>
          </a:lstStyle>
          <a:p>
            <a:r>
              <a:t>Определить устойчивое развитие</a:t>
            </a:r>
          </a:p>
        </p:txBody>
      </p:sp>
      <p:sp>
        <p:nvSpPr>
          <p:cNvPr id="298" name="Выявить актуальные тренды в сфере окружающей среды"/>
          <p:cNvSpPr txBox="1">
            <a:spLocks noGrp="1"/>
          </p:cNvSpPr>
          <p:nvPr>
            <p:ph type="body" idx="20"/>
          </p:nvPr>
        </p:nvSpPr>
        <p:spPr>
          <a:xfrm>
            <a:off x="15026727" y="5479739"/>
            <a:ext cx="4393407" cy="1539281"/>
          </a:xfrm>
          <a:prstGeom prst="rect">
            <a:avLst/>
          </a:prstGeom>
        </p:spPr>
        <p:txBody>
          <a:bodyPr/>
          <a:lstStyle>
            <a:lvl1pPr>
              <a:lnSpc>
                <a:spcPts val="5800"/>
              </a:lnSpc>
              <a:defRPr sz="3200">
                <a:latin typeface="Arial"/>
                <a:ea typeface="Arial"/>
                <a:cs typeface="Arial"/>
                <a:sym typeface="Arial"/>
              </a:defRPr>
            </a:lvl1pPr>
          </a:lstStyle>
          <a:p>
            <a:r>
              <a:t>Выявить актуальные тренды в сфере окружающей среды</a:t>
            </a:r>
          </a:p>
        </p:txBody>
      </p:sp>
      <p:sp>
        <p:nvSpPr>
          <p:cNvPr id="299" name="На основе этих трендов построить три модели возможного будущего (пессимистичную, оптимальную и желанную)"/>
          <p:cNvSpPr txBox="1">
            <a:spLocks noGrp="1"/>
          </p:cNvSpPr>
          <p:nvPr>
            <p:ph type="body" idx="22"/>
          </p:nvPr>
        </p:nvSpPr>
        <p:spPr>
          <a:xfrm>
            <a:off x="15026727" y="7925078"/>
            <a:ext cx="6919849" cy="2009181"/>
          </a:xfrm>
          <a:prstGeom prst="rect">
            <a:avLst/>
          </a:prstGeom>
        </p:spPr>
        <p:txBody>
          <a:bodyPr/>
          <a:lstStyle>
            <a:lvl1pPr defTabSz="127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00000"/>
                </a:solidFill>
                <a:latin typeface="Arial"/>
                <a:ea typeface="Arial"/>
                <a:cs typeface="Arial"/>
                <a:sym typeface="Arial"/>
              </a:defRPr>
            </a:lvl1pPr>
          </a:lstStyle>
          <a:p>
            <a:r>
              <a:t>На основе этих трендов построить три модели возможного будущего (пессимистичную, оптимальную и желанную)</a:t>
            </a:r>
          </a:p>
        </p:txBody>
      </p:sp>
      <p:sp>
        <p:nvSpPr>
          <p:cNvPr id="300" name="Линия"/>
          <p:cNvSpPr>
            <a:spLocks noGrp="1"/>
          </p:cNvSpPr>
          <p:nvPr>
            <p:ph type="body" idx="26"/>
          </p:nvPr>
        </p:nvSpPr>
        <p:spPr>
          <a:xfrm flipH="1" flipV="1">
            <a:off x="12189499" y="2160984"/>
            <a:ext cx="1" cy="8024987"/>
          </a:xfrm>
          <a:prstGeom prst="line">
            <a:avLst/>
          </a:prstGeom>
        </p:spPr>
        <p:txBody>
          <a:bodyPr/>
          <a:lstStyle/>
          <a:p>
            <a:pPr marL="0" indent="0" defTabSz="642937">
              <a:spcBef>
                <a:spcPts val="0"/>
              </a:spcBef>
              <a:buSzTx/>
              <a:buNone/>
              <a:defRPr sz="1600">
                <a:latin typeface="Helvetica"/>
                <a:ea typeface="Helvetica"/>
                <a:cs typeface="Helvetica"/>
                <a:sym typeface="Helvetica"/>
              </a:defRPr>
            </a:pPr>
            <a:endParaRPr/>
          </a:p>
        </p:txBody>
      </p:sp>
      <p:sp>
        <p:nvSpPr>
          <p:cNvPr id="301" name="Цель"/>
          <p:cNvSpPr txBox="1"/>
          <p:nvPr/>
        </p:nvSpPr>
        <p:spPr>
          <a:xfrm>
            <a:off x="4486189" y="405452"/>
            <a:ext cx="3582790" cy="17592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r">
              <a:lnSpc>
                <a:spcPts val="12600"/>
              </a:lnSpc>
              <a:defRPr sz="11400">
                <a:latin typeface="Arial"/>
                <a:ea typeface="Arial"/>
                <a:cs typeface="Arial"/>
                <a:sym typeface="Arial"/>
              </a:defRPr>
            </a:lvl1pPr>
          </a:lstStyle>
          <a:p>
            <a:r>
              <a:t>Цель</a:t>
            </a:r>
          </a:p>
        </p:txBody>
      </p:sp>
      <p:sp>
        <p:nvSpPr>
          <p:cNvPr id="302" name="Построить три модели возможного будущего"/>
          <p:cNvSpPr txBox="1"/>
          <p:nvPr/>
        </p:nvSpPr>
        <p:spPr>
          <a:xfrm>
            <a:off x="699165" y="2420896"/>
            <a:ext cx="11156839" cy="7227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r">
              <a:buFont typeface="Helvetica Neue"/>
              <a:defRPr sz="4100">
                <a:latin typeface="Arial"/>
                <a:ea typeface="Arial"/>
                <a:cs typeface="Arial"/>
                <a:sym typeface="Arial"/>
              </a:defRPr>
            </a:lvl1pPr>
          </a:lstStyle>
          <a:p>
            <a:r>
              <a:t>Построить три модели возможного будущего</a:t>
            </a:r>
          </a:p>
        </p:txBody>
      </p:sp>
      <p:pic>
        <p:nvPicPr>
          <p:cNvPr id="303" name="TQEq57zTmWk.jpg" descr="TQEq57zTmWk.jpg"/>
          <p:cNvPicPr>
            <a:picLocks noChangeAspect="1"/>
          </p:cNvPicPr>
          <p:nvPr/>
        </p:nvPicPr>
        <p:blipFill>
          <a:blip r:embed="rId2" cstate="print">
            <a:extLst/>
          </a:blip>
          <a:stretch>
            <a:fillRect/>
          </a:stretch>
        </p:blipFill>
        <p:spPr>
          <a:xfrm>
            <a:off x="377062" y="3382310"/>
            <a:ext cx="11247478" cy="6326706"/>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это развитие, при котором удовлетворение потребностей нынешних поколений осуществляется без ущерба для возможностей будущих поколений удовлетворять свои собственные потребности"/>
          <p:cNvSpPr txBox="1"/>
          <p:nvPr/>
        </p:nvSpPr>
        <p:spPr>
          <a:xfrm>
            <a:off x="668487" y="9155855"/>
            <a:ext cx="8549088" cy="3328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latin typeface="Arial"/>
                <a:ea typeface="Arial"/>
                <a:cs typeface="Arial"/>
                <a:sym typeface="Arial"/>
              </a:defRPr>
            </a:pPr>
            <a:r>
              <a:rPr b="1"/>
              <a:t>это</a:t>
            </a:r>
            <a:r>
              <a:t> развитие, при котором удовлетворение потребностей нынешних поколений осуществляется без ущерба для возможностей будущих поколений удовлетворять свои собственные потребности</a:t>
            </a:r>
          </a:p>
        </p:txBody>
      </p:sp>
      <p:pic>
        <p:nvPicPr>
          <p:cNvPr id="336" name="XtKBsjqNkfA.jpg" descr="XtKBsjqNkfA.jpg"/>
          <p:cNvPicPr>
            <a:picLocks noChangeAspect="1"/>
          </p:cNvPicPr>
          <p:nvPr/>
        </p:nvPicPr>
        <p:blipFill>
          <a:blip r:embed="rId2" cstate="print">
            <a:extLst/>
          </a:blip>
          <a:stretch>
            <a:fillRect/>
          </a:stretch>
        </p:blipFill>
        <p:spPr>
          <a:xfrm>
            <a:off x="668487" y="1519278"/>
            <a:ext cx="7476042" cy="7476042"/>
          </a:xfrm>
          <a:prstGeom prst="rect">
            <a:avLst/>
          </a:prstGeom>
          <a:ln w="12700">
            <a:miter lim="400000"/>
          </a:ln>
        </p:spPr>
      </p:pic>
      <p:sp>
        <p:nvSpPr>
          <p:cNvPr id="337" name="Устойчивое развитие —"/>
          <p:cNvSpPr txBox="1"/>
          <p:nvPr/>
        </p:nvSpPr>
        <p:spPr>
          <a:xfrm>
            <a:off x="668487" y="487213"/>
            <a:ext cx="8016640" cy="9117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latin typeface="Helvetica Neue"/>
                <a:ea typeface="Helvetica Neue"/>
                <a:cs typeface="Helvetica Neue"/>
                <a:sym typeface="Helvetica Neue"/>
              </a:defRPr>
            </a:pPr>
            <a:r>
              <a:rPr b="1">
                <a:latin typeface="Arial"/>
                <a:ea typeface="Arial"/>
                <a:cs typeface="Arial"/>
                <a:sym typeface="Arial"/>
              </a:rPr>
              <a:t>Устойчивое развитие</a:t>
            </a:r>
            <a:r>
              <a:t> —</a:t>
            </a:r>
          </a:p>
        </p:txBody>
      </p:sp>
      <p:sp>
        <p:nvSpPr>
          <p:cNvPr id="338" name="Устойчивое развитие"/>
          <p:cNvSpPr txBox="1"/>
          <p:nvPr/>
        </p:nvSpPr>
        <p:spPr>
          <a:xfrm>
            <a:off x="16695044" y="8101644"/>
            <a:ext cx="6714006" cy="549927"/>
          </a:xfrm>
          <a:prstGeom prst="rect">
            <a:avLst/>
          </a:prstGeom>
          <a:ln w="12700">
            <a:miter lim="400000"/>
          </a:ln>
          <a:effectLst>
            <a:outerShdw blurRad="50800" dist="122839" dir="5400000" rotWithShape="0">
              <a:srgbClr val="000000">
                <a:alpha val="8278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2900">
                <a:latin typeface="Arial"/>
                <a:ea typeface="Arial"/>
                <a:cs typeface="Arial"/>
                <a:sym typeface="Arial"/>
              </a:defRPr>
            </a:lvl1pPr>
          </a:lstStyle>
          <a:p>
            <a:r>
              <a:t>Устойчивое развитие</a:t>
            </a:r>
          </a:p>
        </p:txBody>
      </p:sp>
      <p:sp>
        <p:nvSpPr>
          <p:cNvPr id="339" name="Линия"/>
          <p:cNvSpPr/>
          <p:nvPr/>
        </p:nvSpPr>
        <p:spPr>
          <a:xfrm flipV="1">
            <a:off x="13468755" y="1556368"/>
            <a:ext cx="1084387" cy="1364507"/>
          </a:xfrm>
          <a:prstGeom prst="line">
            <a:avLst/>
          </a:prstGeom>
          <a:ln w="101600">
            <a:solidFill>
              <a:srgbClr val="000000"/>
            </a:solidFill>
            <a:miter lim="400000"/>
          </a:ln>
        </p:spPr>
        <p:txBody>
          <a:bodyPr lIns="71437" tIns="71437" rIns="71437" bIns="71437" anchor="ctr"/>
          <a:lstStyle/>
          <a:p>
            <a:pPr defTabSz="589359">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40" name="Линия"/>
          <p:cNvSpPr/>
          <p:nvPr/>
        </p:nvSpPr>
        <p:spPr>
          <a:xfrm>
            <a:off x="14508334" y="1588178"/>
            <a:ext cx="2880179" cy="1"/>
          </a:xfrm>
          <a:prstGeom prst="line">
            <a:avLst/>
          </a:prstGeom>
          <a:ln w="127000">
            <a:solidFill>
              <a:srgbClr val="000000"/>
            </a:solidFill>
            <a:miter lim="400000"/>
          </a:ln>
        </p:spPr>
        <p:txBody>
          <a:bodyPr lIns="71437" tIns="71437" rIns="71437" bIns="71437" anchor="ctr"/>
          <a:lstStyle/>
          <a:p>
            <a:pPr defTabSz="589359">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41" name="Линия"/>
          <p:cNvSpPr/>
          <p:nvPr/>
        </p:nvSpPr>
        <p:spPr>
          <a:xfrm flipH="1" flipV="1">
            <a:off x="17348605" y="1556369"/>
            <a:ext cx="1065336" cy="1364506"/>
          </a:xfrm>
          <a:prstGeom prst="line">
            <a:avLst/>
          </a:prstGeom>
          <a:ln w="101600">
            <a:solidFill>
              <a:srgbClr val="000000"/>
            </a:solidFill>
            <a:miter lim="400000"/>
          </a:ln>
        </p:spPr>
        <p:txBody>
          <a:bodyPr lIns="71437" tIns="71437" rIns="71437" bIns="71437" anchor="ctr"/>
          <a:lstStyle/>
          <a:p>
            <a:pPr defTabSz="589359">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42" name="Треугольник"/>
          <p:cNvSpPr/>
          <p:nvPr/>
        </p:nvSpPr>
        <p:spPr>
          <a:xfrm rot="12744049">
            <a:off x="12566977" y="2784470"/>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defTabSz="589359">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43" name="Треугольник"/>
          <p:cNvSpPr/>
          <p:nvPr/>
        </p:nvSpPr>
        <p:spPr>
          <a:xfrm rot="8593922">
            <a:off x="18126828" y="2804389"/>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defTabSz="589359">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44" name="Весы"/>
          <p:cNvSpPr/>
          <p:nvPr/>
        </p:nvSpPr>
        <p:spPr>
          <a:xfrm>
            <a:off x="15273773" y="2659708"/>
            <a:ext cx="1349301" cy="117926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0226" y="0"/>
                  <a:pt x="9760" y="531"/>
                  <a:pt x="9760" y="1187"/>
                </a:cubicBezTo>
                <a:cubicBezTo>
                  <a:pt x="9760" y="1611"/>
                  <a:pt x="9955" y="1983"/>
                  <a:pt x="10246" y="2193"/>
                </a:cubicBezTo>
                <a:lnTo>
                  <a:pt x="10246" y="2956"/>
                </a:lnTo>
                <a:cubicBezTo>
                  <a:pt x="9939" y="3110"/>
                  <a:pt x="9689" y="3387"/>
                  <a:pt x="9546" y="3734"/>
                </a:cubicBezTo>
                <a:lnTo>
                  <a:pt x="2528" y="3734"/>
                </a:lnTo>
                <a:lnTo>
                  <a:pt x="2528" y="4844"/>
                </a:lnTo>
                <a:lnTo>
                  <a:pt x="3409" y="4844"/>
                </a:lnTo>
                <a:lnTo>
                  <a:pt x="845" y="13979"/>
                </a:lnTo>
                <a:lnTo>
                  <a:pt x="0" y="13979"/>
                </a:lnTo>
                <a:cubicBezTo>
                  <a:pt x="713" y="15444"/>
                  <a:pt x="2079" y="16435"/>
                  <a:pt x="3648" y="16435"/>
                </a:cubicBezTo>
                <a:cubicBezTo>
                  <a:pt x="5218" y="16435"/>
                  <a:pt x="6585" y="15444"/>
                  <a:pt x="7298" y="13979"/>
                </a:cubicBezTo>
                <a:lnTo>
                  <a:pt x="6453" y="13979"/>
                </a:lnTo>
                <a:lnTo>
                  <a:pt x="3888" y="4844"/>
                </a:lnTo>
                <a:lnTo>
                  <a:pt x="9469" y="4844"/>
                </a:lnTo>
                <a:cubicBezTo>
                  <a:pt x="9583" y="5301"/>
                  <a:pt x="9872" y="5673"/>
                  <a:pt x="10246" y="5860"/>
                </a:cubicBezTo>
                <a:lnTo>
                  <a:pt x="10246" y="10137"/>
                </a:lnTo>
                <a:lnTo>
                  <a:pt x="9447" y="13379"/>
                </a:lnTo>
                <a:lnTo>
                  <a:pt x="9447" y="19963"/>
                </a:lnTo>
                <a:lnTo>
                  <a:pt x="6460" y="19963"/>
                </a:lnTo>
                <a:cubicBezTo>
                  <a:pt x="6276" y="19963"/>
                  <a:pt x="6111" y="20093"/>
                  <a:pt x="6046" y="20289"/>
                </a:cubicBezTo>
                <a:lnTo>
                  <a:pt x="5613" y="21600"/>
                </a:lnTo>
                <a:lnTo>
                  <a:pt x="15987" y="21600"/>
                </a:lnTo>
                <a:lnTo>
                  <a:pt x="15552" y="20289"/>
                </a:lnTo>
                <a:cubicBezTo>
                  <a:pt x="15487" y="20093"/>
                  <a:pt x="15322" y="19963"/>
                  <a:pt x="15139" y="19963"/>
                </a:cubicBezTo>
                <a:lnTo>
                  <a:pt x="12153" y="19963"/>
                </a:lnTo>
                <a:lnTo>
                  <a:pt x="12153" y="13379"/>
                </a:lnTo>
                <a:lnTo>
                  <a:pt x="11354" y="10139"/>
                </a:lnTo>
                <a:lnTo>
                  <a:pt x="11354" y="5860"/>
                </a:lnTo>
                <a:cubicBezTo>
                  <a:pt x="11728" y="5673"/>
                  <a:pt x="12016" y="5302"/>
                  <a:pt x="12130" y="4846"/>
                </a:cubicBezTo>
                <a:lnTo>
                  <a:pt x="17710" y="4846"/>
                </a:lnTo>
                <a:lnTo>
                  <a:pt x="15147" y="13979"/>
                </a:lnTo>
                <a:lnTo>
                  <a:pt x="14302" y="13979"/>
                </a:lnTo>
                <a:cubicBezTo>
                  <a:pt x="15015" y="15444"/>
                  <a:pt x="16380" y="16435"/>
                  <a:pt x="17950" y="16435"/>
                </a:cubicBezTo>
                <a:cubicBezTo>
                  <a:pt x="19519" y="16435"/>
                  <a:pt x="20887" y="15444"/>
                  <a:pt x="21600" y="13979"/>
                </a:cubicBezTo>
                <a:lnTo>
                  <a:pt x="20753" y="13979"/>
                </a:lnTo>
                <a:lnTo>
                  <a:pt x="18190" y="4844"/>
                </a:lnTo>
                <a:lnTo>
                  <a:pt x="19072" y="4844"/>
                </a:lnTo>
                <a:lnTo>
                  <a:pt x="19072" y="3734"/>
                </a:lnTo>
                <a:lnTo>
                  <a:pt x="12052" y="3734"/>
                </a:lnTo>
                <a:cubicBezTo>
                  <a:pt x="11909" y="3388"/>
                  <a:pt x="11661" y="3110"/>
                  <a:pt x="11354" y="2956"/>
                </a:cubicBezTo>
                <a:lnTo>
                  <a:pt x="11354" y="2193"/>
                </a:lnTo>
                <a:cubicBezTo>
                  <a:pt x="11645" y="1983"/>
                  <a:pt x="11838" y="1611"/>
                  <a:pt x="11838" y="1187"/>
                </a:cubicBezTo>
                <a:cubicBezTo>
                  <a:pt x="11838" y="531"/>
                  <a:pt x="11374" y="0"/>
                  <a:pt x="10800" y="0"/>
                </a:cubicBezTo>
                <a:close/>
                <a:moveTo>
                  <a:pt x="3486" y="5791"/>
                </a:moveTo>
                <a:lnTo>
                  <a:pt x="3486" y="13979"/>
                </a:lnTo>
                <a:lnTo>
                  <a:pt x="1188" y="13979"/>
                </a:lnTo>
                <a:lnTo>
                  <a:pt x="3486" y="5791"/>
                </a:lnTo>
                <a:close/>
                <a:moveTo>
                  <a:pt x="3812" y="5791"/>
                </a:moveTo>
                <a:lnTo>
                  <a:pt x="6110" y="13979"/>
                </a:lnTo>
                <a:lnTo>
                  <a:pt x="3812" y="13979"/>
                </a:lnTo>
                <a:lnTo>
                  <a:pt x="3812" y="5791"/>
                </a:lnTo>
                <a:close/>
                <a:moveTo>
                  <a:pt x="17788" y="5791"/>
                </a:moveTo>
                <a:lnTo>
                  <a:pt x="17788" y="13979"/>
                </a:lnTo>
                <a:lnTo>
                  <a:pt x="15490" y="13979"/>
                </a:lnTo>
                <a:lnTo>
                  <a:pt x="17788" y="5791"/>
                </a:lnTo>
                <a:close/>
                <a:moveTo>
                  <a:pt x="18114" y="5791"/>
                </a:moveTo>
                <a:lnTo>
                  <a:pt x="20412" y="13979"/>
                </a:lnTo>
                <a:lnTo>
                  <a:pt x="18114" y="13979"/>
                </a:lnTo>
                <a:lnTo>
                  <a:pt x="18114" y="5791"/>
                </a:lnTo>
                <a:close/>
              </a:path>
            </a:pathLst>
          </a:custGeom>
          <a:blipFill>
            <a:blip r:embed="rId5"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defTabSz="589359">
              <a:defRPr sz="3800">
                <a:solidFill>
                  <a:srgbClr val="61A1F3"/>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45" name="Нынешнее поколение"/>
          <p:cNvSpPr txBox="1"/>
          <p:nvPr/>
        </p:nvSpPr>
        <p:spPr>
          <a:xfrm>
            <a:off x="9076883" y="11375760"/>
            <a:ext cx="2347343" cy="944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2800" b="1">
                <a:latin typeface="Arial"/>
                <a:ea typeface="Arial"/>
                <a:cs typeface="Arial"/>
                <a:sym typeface="Arial"/>
              </a:defRPr>
            </a:lvl1pPr>
          </a:lstStyle>
          <a:p>
            <a:r>
              <a:t>Нынешнее поколение</a:t>
            </a:r>
          </a:p>
        </p:txBody>
      </p:sp>
      <p:sp>
        <p:nvSpPr>
          <p:cNvPr id="346" name="70%"/>
          <p:cNvSpPr txBox="1"/>
          <p:nvPr/>
        </p:nvSpPr>
        <p:spPr>
          <a:xfrm>
            <a:off x="9715232" y="8740322"/>
            <a:ext cx="1070645" cy="6613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600">
                <a:solidFill>
                  <a:srgbClr val="2E7EAE"/>
                </a:solidFill>
                <a:latin typeface="Arial"/>
                <a:ea typeface="Arial"/>
                <a:cs typeface="Arial"/>
                <a:sym typeface="Arial"/>
              </a:defRPr>
            </a:lvl1pPr>
          </a:lstStyle>
          <a:p>
            <a:r>
              <a:t>70%</a:t>
            </a:r>
          </a:p>
        </p:txBody>
      </p:sp>
      <p:sp>
        <p:nvSpPr>
          <p:cNvPr id="347" name="30%"/>
          <p:cNvSpPr txBox="1"/>
          <p:nvPr/>
        </p:nvSpPr>
        <p:spPr>
          <a:xfrm>
            <a:off x="14919920" y="8696572"/>
            <a:ext cx="1070646" cy="6613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600">
                <a:solidFill>
                  <a:srgbClr val="A7626C"/>
                </a:solidFill>
                <a:latin typeface="Arial"/>
                <a:ea typeface="Arial"/>
                <a:cs typeface="Arial"/>
                <a:sym typeface="Arial"/>
              </a:defRPr>
            </a:lvl1pPr>
          </a:lstStyle>
          <a:p>
            <a:r>
              <a:t>30%</a:t>
            </a:r>
          </a:p>
        </p:txBody>
      </p:sp>
      <p:sp>
        <p:nvSpPr>
          <p:cNvPr id="348" name="Следующее поколение"/>
          <p:cNvSpPr txBox="1"/>
          <p:nvPr/>
        </p:nvSpPr>
        <p:spPr>
          <a:xfrm>
            <a:off x="20860241" y="11375760"/>
            <a:ext cx="2347344" cy="944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2800" b="1">
                <a:latin typeface="Arial"/>
                <a:ea typeface="Arial"/>
                <a:cs typeface="Arial"/>
                <a:sym typeface="Arial"/>
              </a:defRPr>
            </a:lvl1pPr>
          </a:lstStyle>
          <a:p>
            <a:r>
              <a:t>Следующее поколение</a:t>
            </a:r>
          </a:p>
        </p:txBody>
      </p:sp>
      <p:sp>
        <p:nvSpPr>
          <p:cNvPr id="349" name="Линия"/>
          <p:cNvSpPr/>
          <p:nvPr/>
        </p:nvSpPr>
        <p:spPr>
          <a:xfrm>
            <a:off x="18947722" y="9237485"/>
            <a:ext cx="2208650" cy="1"/>
          </a:xfrm>
          <a:prstGeom prst="line">
            <a:avLst/>
          </a:prstGeom>
          <a:ln w="25400">
            <a:solidFill>
              <a:srgbClr val="000000"/>
            </a:solidFill>
            <a:miter lim="400000"/>
          </a:ln>
        </p:spPr>
        <p:txBody>
          <a:bodyPr lIns="71437" tIns="71437" rIns="71437" bIns="71437" anchor="ctr"/>
          <a:lstStyle/>
          <a:p>
            <a:pPr defTabSz="589359">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50" name="Линия"/>
          <p:cNvSpPr/>
          <p:nvPr/>
        </p:nvSpPr>
        <p:spPr>
          <a:xfrm flipV="1">
            <a:off x="17689772" y="9232080"/>
            <a:ext cx="1270001" cy="1270001"/>
          </a:xfrm>
          <a:prstGeom prst="line">
            <a:avLst/>
          </a:prstGeom>
          <a:ln w="25400">
            <a:solidFill>
              <a:srgbClr val="000000"/>
            </a:solidFill>
            <a:miter lim="400000"/>
          </a:ln>
        </p:spPr>
        <p:txBody>
          <a:bodyPr lIns="71437" tIns="71437" rIns="71437" bIns="71437" anchor="ctr"/>
          <a:lstStyle/>
          <a:p>
            <a:pPr defTabSz="589359">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51" name="Линия"/>
          <p:cNvSpPr/>
          <p:nvPr/>
        </p:nvSpPr>
        <p:spPr>
          <a:xfrm flipH="1" flipV="1">
            <a:off x="21147503" y="9235893"/>
            <a:ext cx="1262375" cy="1262375"/>
          </a:xfrm>
          <a:prstGeom prst="line">
            <a:avLst/>
          </a:prstGeom>
          <a:ln w="25400">
            <a:solidFill>
              <a:srgbClr val="000000"/>
            </a:solidFill>
            <a:miter lim="400000"/>
          </a:ln>
        </p:spPr>
        <p:txBody>
          <a:bodyPr lIns="71437" tIns="71437" rIns="71437" bIns="71437" anchor="ctr"/>
          <a:lstStyle/>
          <a:p>
            <a:pPr defTabSz="589359">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53" name="Треугольник"/>
          <p:cNvSpPr/>
          <p:nvPr/>
        </p:nvSpPr>
        <p:spPr>
          <a:xfrm rot="7783976">
            <a:off x="21947951" y="10092103"/>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blipFill>
            <a:blip r:embed="rId6"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defTabSz="589359">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54" name="Треугольник"/>
          <p:cNvSpPr/>
          <p:nvPr/>
        </p:nvSpPr>
        <p:spPr>
          <a:xfrm rot="13263398">
            <a:off x="16731695" y="10128740"/>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defTabSz="589359">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55" name="Весы"/>
          <p:cNvSpPr/>
          <p:nvPr/>
        </p:nvSpPr>
        <p:spPr>
          <a:xfrm>
            <a:off x="19377397" y="9817754"/>
            <a:ext cx="1349300" cy="117926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0226" y="0"/>
                  <a:pt x="9760" y="531"/>
                  <a:pt x="9760" y="1187"/>
                </a:cubicBezTo>
                <a:cubicBezTo>
                  <a:pt x="9760" y="1611"/>
                  <a:pt x="9955" y="1983"/>
                  <a:pt x="10246" y="2193"/>
                </a:cubicBezTo>
                <a:lnTo>
                  <a:pt x="10246" y="2956"/>
                </a:lnTo>
                <a:cubicBezTo>
                  <a:pt x="9939" y="3110"/>
                  <a:pt x="9689" y="3387"/>
                  <a:pt x="9546" y="3734"/>
                </a:cubicBezTo>
                <a:lnTo>
                  <a:pt x="2528" y="3734"/>
                </a:lnTo>
                <a:lnTo>
                  <a:pt x="2528" y="4844"/>
                </a:lnTo>
                <a:lnTo>
                  <a:pt x="3409" y="4844"/>
                </a:lnTo>
                <a:lnTo>
                  <a:pt x="845" y="13979"/>
                </a:lnTo>
                <a:lnTo>
                  <a:pt x="0" y="13979"/>
                </a:lnTo>
                <a:cubicBezTo>
                  <a:pt x="713" y="15444"/>
                  <a:pt x="2079" y="16435"/>
                  <a:pt x="3648" y="16435"/>
                </a:cubicBezTo>
                <a:cubicBezTo>
                  <a:pt x="5218" y="16435"/>
                  <a:pt x="6585" y="15444"/>
                  <a:pt x="7298" y="13979"/>
                </a:cubicBezTo>
                <a:lnTo>
                  <a:pt x="6453" y="13979"/>
                </a:lnTo>
                <a:lnTo>
                  <a:pt x="3888" y="4844"/>
                </a:lnTo>
                <a:lnTo>
                  <a:pt x="9469" y="4844"/>
                </a:lnTo>
                <a:cubicBezTo>
                  <a:pt x="9583" y="5301"/>
                  <a:pt x="9872" y="5673"/>
                  <a:pt x="10246" y="5860"/>
                </a:cubicBezTo>
                <a:lnTo>
                  <a:pt x="10246" y="10137"/>
                </a:lnTo>
                <a:lnTo>
                  <a:pt x="9447" y="13379"/>
                </a:lnTo>
                <a:lnTo>
                  <a:pt x="9447" y="19963"/>
                </a:lnTo>
                <a:lnTo>
                  <a:pt x="6460" y="19963"/>
                </a:lnTo>
                <a:cubicBezTo>
                  <a:pt x="6276" y="19963"/>
                  <a:pt x="6111" y="20093"/>
                  <a:pt x="6046" y="20289"/>
                </a:cubicBezTo>
                <a:lnTo>
                  <a:pt x="5613" y="21600"/>
                </a:lnTo>
                <a:lnTo>
                  <a:pt x="15987" y="21600"/>
                </a:lnTo>
                <a:lnTo>
                  <a:pt x="15552" y="20289"/>
                </a:lnTo>
                <a:cubicBezTo>
                  <a:pt x="15487" y="20093"/>
                  <a:pt x="15322" y="19963"/>
                  <a:pt x="15139" y="19963"/>
                </a:cubicBezTo>
                <a:lnTo>
                  <a:pt x="12153" y="19963"/>
                </a:lnTo>
                <a:lnTo>
                  <a:pt x="12153" y="13379"/>
                </a:lnTo>
                <a:lnTo>
                  <a:pt x="11354" y="10139"/>
                </a:lnTo>
                <a:lnTo>
                  <a:pt x="11354" y="5860"/>
                </a:lnTo>
                <a:cubicBezTo>
                  <a:pt x="11728" y="5673"/>
                  <a:pt x="12016" y="5302"/>
                  <a:pt x="12130" y="4846"/>
                </a:cubicBezTo>
                <a:lnTo>
                  <a:pt x="17710" y="4846"/>
                </a:lnTo>
                <a:lnTo>
                  <a:pt x="15147" y="13979"/>
                </a:lnTo>
                <a:lnTo>
                  <a:pt x="14302" y="13979"/>
                </a:lnTo>
                <a:cubicBezTo>
                  <a:pt x="15015" y="15444"/>
                  <a:pt x="16380" y="16435"/>
                  <a:pt x="17950" y="16435"/>
                </a:cubicBezTo>
                <a:cubicBezTo>
                  <a:pt x="19519" y="16435"/>
                  <a:pt x="20887" y="15444"/>
                  <a:pt x="21600" y="13979"/>
                </a:cubicBezTo>
                <a:lnTo>
                  <a:pt x="20753" y="13979"/>
                </a:lnTo>
                <a:lnTo>
                  <a:pt x="18190" y="4844"/>
                </a:lnTo>
                <a:lnTo>
                  <a:pt x="19072" y="4844"/>
                </a:lnTo>
                <a:lnTo>
                  <a:pt x="19072" y="3734"/>
                </a:lnTo>
                <a:lnTo>
                  <a:pt x="12052" y="3734"/>
                </a:lnTo>
                <a:cubicBezTo>
                  <a:pt x="11909" y="3388"/>
                  <a:pt x="11661" y="3110"/>
                  <a:pt x="11354" y="2956"/>
                </a:cubicBezTo>
                <a:lnTo>
                  <a:pt x="11354" y="2193"/>
                </a:lnTo>
                <a:cubicBezTo>
                  <a:pt x="11645" y="1983"/>
                  <a:pt x="11838" y="1611"/>
                  <a:pt x="11838" y="1187"/>
                </a:cubicBezTo>
                <a:cubicBezTo>
                  <a:pt x="11838" y="531"/>
                  <a:pt x="11374" y="0"/>
                  <a:pt x="10800" y="0"/>
                </a:cubicBezTo>
                <a:close/>
                <a:moveTo>
                  <a:pt x="3486" y="5791"/>
                </a:moveTo>
                <a:lnTo>
                  <a:pt x="3486" y="13979"/>
                </a:lnTo>
                <a:lnTo>
                  <a:pt x="1188" y="13979"/>
                </a:lnTo>
                <a:lnTo>
                  <a:pt x="3486" y="5791"/>
                </a:lnTo>
                <a:close/>
                <a:moveTo>
                  <a:pt x="3812" y="5791"/>
                </a:moveTo>
                <a:lnTo>
                  <a:pt x="6110" y="13979"/>
                </a:lnTo>
                <a:lnTo>
                  <a:pt x="3812" y="13979"/>
                </a:lnTo>
                <a:lnTo>
                  <a:pt x="3812" y="5791"/>
                </a:lnTo>
                <a:close/>
                <a:moveTo>
                  <a:pt x="17788" y="5791"/>
                </a:moveTo>
                <a:lnTo>
                  <a:pt x="17788" y="13979"/>
                </a:lnTo>
                <a:lnTo>
                  <a:pt x="15490" y="13979"/>
                </a:lnTo>
                <a:lnTo>
                  <a:pt x="17788" y="5791"/>
                </a:lnTo>
                <a:close/>
                <a:moveTo>
                  <a:pt x="18114" y="5791"/>
                </a:moveTo>
                <a:lnTo>
                  <a:pt x="20412" y="13979"/>
                </a:lnTo>
                <a:lnTo>
                  <a:pt x="18114" y="13979"/>
                </a:lnTo>
                <a:lnTo>
                  <a:pt x="18114" y="5791"/>
                </a:lnTo>
                <a:close/>
              </a:path>
            </a:pathLst>
          </a:custGeom>
          <a:blipFill>
            <a:blip r:embed="rId7"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defTabSz="589359">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56" name="Линия"/>
          <p:cNvSpPr/>
          <p:nvPr/>
        </p:nvSpPr>
        <p:spPr>
          <a:xfrm>
            <a:off x="11748574" y="9070980"/>
            <a:ext cx="2208650" cy="1"/>
          </a:xfrm>
          <a:prstGeom prst="line">
            <a:avLst/>
          </a:prstGeom>
          <a:ln w="25400">
            <a:solidFill>
              <a:srgbClr val="000000"/>
            </a:solidFill>
            <a:miter lim="400000"/>
          </a:ln>
        </p:spPr>
        <p:txBody>
          <a:bodyPr lIns="71437" tIns="71437" rIns="71437" bIns="71437" anchor="ctr"/>
          <a:lstStyle/>
          <a:p>
            <a:pPr defTabSz="589359">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57" name="Линия"/>
          <p:cNvSpPr/>
          <p:nvPr/>
        </p:nvSpPr>
        <p:spPr>
          <a:xfrm flipV="1">
            <a:off x="10490623" y="9065575"/>
            <a:ext cx="1270001" cy="1270001"/>
          </a:xfrm>
          <a:prstGeom prst="line">
            <a:avLst/>
          </a:prstGeom>
          <a:ln w="25400">
            <a:solidFill>
              <a:srgbClr val="000000"/>
            </a:solidFill>
            <a:miter lim="400000"/>
          </a:ln>
        </p:spPr>
        <p:txBody>
          <a:bodyPr lIns="71437" tIns="71437" rIns="71437" bIns="71437" anchor="ctr"/>
          <a:lstStyle/>
          <a:p>
            <a:pPr defTabSz="589359">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58" name="Линия"/>
          <p:cNvSpPr/>
          <p:nvPr/>
        </p:nvSpPr>
        <p:spPr>
          <a:xfrm flipH="1" flipV="1">
            <a:off x="13948355" y="9069388"/>
            <a:ext cx="1262375" cy="1262375"/>
          </a:xfrm>
          <a:prstGeom prst="line">
            <a:avLst/>
          </a:prstGeom>
          <a:ln w="25400">
            <a:solidFill>
              <a:srgbClr val="000000"/>
            </a:solidFill>
            <a:miter lim="400000"/>
          </a:ln>
        </p:spPr>
        <p:txBody>
          <a:bodyPr lIns="71437" tIns="71437" rIns="71437" bIns="71437" anchor="ctr"/>
          <a:lstStyle/>
          <a:p>
            <a:pPr defTabSz="589359">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59" name="Треугольник"/>
          <p:cNvSpPr/>
          <p:nvPr/>
        </p:nvSpPr>
        <p:spPr>
          <a:xfrm rot="7783976">
            <a:off x="14904647" y="10092103"/>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blipFill>
            <a:blip r:embed="rId8"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defTabSz="589359">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60" name="Треугольник"/>
          <p:cNvSpPr/>
          <p:nvPr/>
        </p:nvSpPr>
        <p:spPr>
          <a:xfrm rot="13263398">
            <a:off x="9532547" y="9962235"/>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defTabSz="589359">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61" name="Весы"/>
          <p:cNvSpPr/>
          <p:nvPr/>
        </p:nvSpPr>
        <p:spPr>
          <a:xfrm>
            <a:off x="12178248" y="9651250"/>
            <a:ext cx="1349301" cy="117926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0226" y="0"/>
                  <a:pt x="9760" y="531"/>
                  <a:pt x="9760" y="1187"/>
                </a:cubicBezTo>
                <a:cubicBezTo>
                  <a:pt x="9760" y="1611"/>
                  <a:pt x="9955" y="1983"/>
                  <a:pt x="10246" y="2193"/>
                </a:cubicBezTo>
                <a:lnTo>
                  <a:pt x="10246" y="2956"/>
                </a:lnTo>
                <a:cubicBezTo>
                  <a:pt x="9939" y="3110"/>
                  <a:pt x="9689" y="3387"/>
                  <a:pt x="9546" y="3734"/>
                </a:cubicBezTo>
                <a:lnTo>
                  <a:pt x="2528" y="3734"/>
                </a:lnTo>
                <a:lnTo>
                  <a:pt x="2528" y="4844"/>
                </a:lnTo>
                <a:lnTo>
                  <a:pt x="3409" y="4844"/>
                </a:lnTo>
                <a:lnTo>
                  <a:pt x="845" y="13979"/>
                </a:lnTo>
                <a:lnTo>
                  <a:pt x="0" y="13979"/>
                </a:lnTo>
                <a:cubicBezTo>
                  <a:pt x="713" y="15444"/>
                  <a:pt x="2079" y="16435"/>
                  <a:pt x="3648" y="16435"/>
                </a:cubicBezTo>
                <a:cubicBezTo>
                  <a:pt x="5218" y="16435"/>
                  <a:pt x="6585" y="15444"/>
                  <a:pt x="7298" y="13979"/>
                </a:cubicBezTo>
                <a:lnTo>
                  <a:pt x="6453" y="13979"/>
                </a:lnTo>
                <a:lnTo>
                  <a:pt x="3888" y="4844"/>
                </a:lnTo>
                <a:lnTo>
                  <a:pt x="9469" y="4844"/>
                </a:lnTo>
                <a:cubicBezTo>
                  <a:pt x="9583" y="5301"/>
                  <a:pt x="9872" y="5673"/>
                  <a:pt x="10246" y="5860"/>
                </a:cubicBezTo>
                <a:lnTo>
                  <a:pt x="10246" y="10137"/>
                </a:lnTo>
                <a:lnTo>
                  <a:pt x="9447" y="13379"/>
                </a:lnTo>
                <a:lnTo>
                  <a:pt x="9447" y="19963"/>
                </a:lnTo>
                <a:lnTo>
                  <a:pt x="6460" y="19963"/>
                </a:lnTo>
                <a:cubicBezTo>
                  <a:pt x="6276" y="19963"/>
                  <a:pt x="6111" y="20093"/>
                  <a:pt x="6046" y="20289"/>
                </a:cubicBezTo>
                <a:lnTo>
                  <a:pt x="5613" y="21600"/>
                </a:lnTo>
                <a:lnTo>
                  <a:pt x="15987" y="21600"/>
                </a:lnTo>
                <a:lnTo>
                  <a:pt x="15552" y="20289"/>
                </a:lnTo>
                <a:cubicBezTo>
                  <a:pt x="15487" y="20093"/>
                  <a:pt x="15322" y="19963"/>
                  <a:pt x="15139" y="19963"/>
                </a:cubicBezTo>
                <a:lnTo>
                  <a:pt x="12153" y="19963"/>
                </a:lnTo>
                <a:lnTo>
                  <a:pt x="12153" y="13379"/>
                </a:lnTo>
                <a:lnTo>
                  <a:pt x="11354" y="10139"/>
                </a:lnTo>
                <a:lnTo>
                  <a:pt x="11354" y="5860"/>
                </a:lnTo>
                <a:cubicBezTo>
                  <a:pt x="11728" y="5673"/>
                  <a:pt x="12016" y="5302"/>
                  <a:pt x="12130" y="4846"/>
                </a:cubicBezTo>
                <a:lnTo>
                  <a:pt x="17710" y="4846"/>
                </a:lnTo>
                <a:lnTo>
                  <a:pt x="15147" y="13979"/>
                </a:lnTo>
                <a:lnTo>
                  <a:pt x="14302" y="13979"/>
                </a:lnTo>
                <a:cubicBezTo>
                  <a:pt x="15015" y="15444"/>
                  <a:pt x="16380" y="16435"/>
                  <a:pt x="17950" y="16435"/>
                </a:cubicBezTo>
                <a:cubicBezTo>
                  <a:pt x="19519" y="16435"/>
                  <a:pt x="20887" y="15444"/>
                  <a:pt x="21600" y="13979"/>
                </a:cubicBezTo>
                <a:lnTo>
                  <a:pt x="20753" y="13979"/>
                </a:lnTo>
                <a:lnTo>
                  <a:pt x="18190" y="4844"/>
                </a:lnTo>
                <a:lnTo>
                  <a:pt x="19072" y="4844"/>
                </a:lnTo>
                <a:lnTo>
                  <a:pt x="19072" y="3734"/>
                </a:lnTo>
                <a:lnTo>
                  <a:pt x="12052" y="3734"/>
                </a:lnTo>
                <a:cubicBezTo>
                  <a:pt x="11909" y="3388"/>
                  <a:pt x="11661" y="3110"/>
                  <a:pt x="11354" y="2956"/>
                </a:cubicBezTo>
                <a:lnTo>
                  <a:pt x="11354" y="2193"/>
                </a:lnTo>
                <a:cubicBezTo>
                  <a:pt x="11645" y="1983"/>
                  <a:pt x="11838" y="1611"/>
                  <a:pt x="11838" y="1187"/>
                </a:cubicBezTo>
                <a:cubicBezTo>
                  <a:pt x="11838" y="531"/>
                  <a:pt x="11374" y="0"/>
                  <a:pt x="10800" y="0"/>
                </a:cubicBezTo>
                <a:close/>
                <a:moveTo>
                  <a:pt x="3486" y="5791"/>
                </a:moveTo>
                <a:lnTo>
                  <a:pt x="3486" y="13979"/>
                </a:lnTo>
                <a:lnTo>
                  <a:pt x="1188" y="13979"/>
                </a:lnTo>
                <a:lnTo>
                  <a:pt x="3486" y="5791"/>
                </a:lnTo>
                <a:close/>
                <a:moveTo>
                  <a:pt x="3812" y="5791"/>
                </a:moveTo>
                <a:lnTo>
                  <a:pt x="6110" y="13979"/>
                </a:lnTo>
                <a:lnTo>
                  <a:pt x="3812" y="13979"/>
                </a:lnTo>
                <a:lnTo>
                  <a:pt x="3812" y="5791"/>
                </a:lnTo>
                <a:close/>
                <a:moveTo>
                  <a:pt x="17788" y="5791"/>
                </a:moveTo>
                <a:lnTo>
                  <a:pt x="17788" y="13979"/>
                </a:lnTo>
                <a:lnTo>
                  <a:pt x="15490" y="13979"/>
                </a:lnTo>
                <a:lnTo>
                  <a:pt x="17788" y="5791"/>
                </a:lnTo>
                <a:close/>
                <a:moveTo>
                  <a:pt x="18114" y="5791"/>
                </a:moveTo>
                <a:lnTo>
                  <a:pt x="20412" y="13979"/>
                </a:lnTo>
                <a:lnTo>
                  <a:pt x="18114" y="13979"/>
                </a:lnTo>
                <a:lnTo>
                  <a:pt x="18114" y="5791"/>
                </a:lnTo>
                <a:close/>
              </a:path>
            </a:pathLst>
          </a:custGeom>
          <a:blipFill>
            <a:blip r:embed="rId9"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defTabSz="589359">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62" name="Устойчивое развитие"/>
          <p:cNvSpPr txBox="1"/>
          <p:nvPr/>
        </p:nvSpPr>
        <p:spPr>
          <a:xfrm>
            <a:off x="9495896" y="8144743"/>
            <a:ext cx="6714006" cy="590545"/>
          </a:xfrm>
          <a:prstGeom prst="rect">
            <a:avLst/>
          </a:prstGeom>
          <a:ln w="12700">
            <a:miter lim="400000"/>
          </a:ln>
          <a:effectLst>
            <a:outerShdw blurRad="50800" dist="122839" dir="5400000" rotWithShape="0">
              <a:srgbClr val="000000">
                <a:alpha val="8278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2900">
                <a:latin typeface="Arial"/>
                <a:ea typeface="Arial"/>
                <a:cs typeface="Arial"/>
                <a:sym typeface="Arial"/>
              </a:defRPr>
            </a:lvl1pPr>
          </a:lstStyle>
          <a:p>
            <a:r>
              <a:rPr lang="ru-RU" dirty="0" smtClean="0"/>
              <a:t>Не у</a:t>
            </a:r>
            <a:r>
              <a:rPr dirty="0" err="1" smtClean="0"/>
              <a:t>стойчивое</a:t>
            </a:r>
            <a:r>
              <a:rPr dirty="0" smtClean="0"/>
              <a:t> </a:t>
            </a:r>
            <a:r>
              <a:rPr dirty="0" err="1"/>
              <a:t>развитие</a:t>
            </a:r>
            <a:endParaRPr dirty="0"/>
          </a:p>
        </p:txBody>
      </p:sp>
      <p:sp>
        <p:nvSpPr>
          <p:cNvPr id="363" name="50%"/>
          <p:cNvSpPr txBox="1"/>
          <p:nvPr/>
        </p:nvSpPr>
        <p:spPr>
          <a:xfrm>
            <a:off x="17191913" y="8849585"/>
            <a:ext cx="1070646" cy="661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600">
                <a:solidFill>
                  <a:srgbClr val="2E7EAE"/>
                </a:solidFill>
                <a:latin typeface="Arial"/>
                <a:ea typeface="Arial"/>
                <a:cs typeface="Arial"/>
                <a:sym typeface="Arial"/>
              </a:defRPr>
            </a:lvl1pPr>
          </a:lstStyle>
          <a:p>
            <a:r>
              <a:t>50%</a:t>
            </a:r>
          </a:p>
        </p:txBody>
      </p:sp>
      <p:sp>
        <p:nvSpPr>
          <p:cNvPr id="364" name="50%"/>
          <p:cNvSpPr txBox="1"/>
          <p:nvPr/>
        </p:nvSpPr>
        <p:spPr>
          <a:xfrm>
            <a:off x="21844680" y="8849585"/>
            <a:ext cx="1070645" cy="661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600">
                <a:solidFill>
                  <a:srgbClr val="A7626C"/>
                </a:solidFill>
                <a:latin typeface="Arial"/>
                <a:ea typeface="Arial"/>
                <a:cs typeface="Arial"/>
                <a:sym typeface="Arial"/>
              </a:defRPr>
            </a:lvl1pPr>
          </a:lstStyle>
          <a:p>
            <a:r>
              <a:t>50%</a:t>
            </a:r>
          </a:p>
        </p:txBody>
      </p:sp>
      <p:sp>
        <p:nvSpPr>
          <p:cNvPr id="367" name="Стрелка 10"/>
          <p:cNvSpPr/>
          <p:nvPr/>
        </p:nvSpPr>
        <p:spPr>
          <a:xfrm rot="5377251">
            <a:off x="19359430" y="5672931"/>
            <a:ext cx="1386126" cy="1127201"/>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defTabSz="589359">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68" name="Стрелка 10"/>
          <p:cNvSpPr/>
          <p:nvPr/>
        </p:nvSpPr>
        <p:spPr>
          <a:xfrm rot="5344102">
            <a:off x="12160932" y="5673555"/>
            <a:ext cx="1386126" cy="112720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defTabSz="589359">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69" name="Нынешнее поколение"/>
          <p:cNvSpPr txBox="1"/>
          <p:nvPr/>
        </p:nvSpPr>
        <p:spPr>
          <a:xfrm>
            <a:off x="10558420" y="4577669"/>
            <a:ext cx="5337894" cy="6609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3700" b="1">
                <a:latin typeface="Arial"/>
                <a:ea typeface="Arial"/>
                <a:cs typeface="Arial"/>
                <a:sym typeface="Arial"/>
              </a:defRPr>
            </a:lvl1pPr>
          </a:lstStyle>
          <a:p>
            <a:r>
              <a:t>Нынешнее поколение</a:t>
            </a:r>
          </a:p>
        </p:txBody>
      </p:sp>
      <p:sp>
        <p:nvSpPr>
          <p:cNvPr id="370" name="Следующее поколение"/>
          <p:cNvSpPr txBox="1"/>
          <p:nvPr/>
        </p:nvSpPr>
        <p:spPr>
          <a:xfrm>
            <a:off x="16197267" y="4577669"/>
            <a:ext cx="5527763" cy="6609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700" b="1">
                <a:latin typeface="Arial"/>
                <a:ea typeface="Arial"/>
                <a:cs typeface="Arial"/>
                <a:sym typeface="Arial"/>
              </a:defRPr>
            </a:lvl1pPr>
          </a:lstStyle>
          <a:p>
            <a:r>
              <a:t>Следующее поколение</a:t>
            </a:r>
          </a:p>
        </p:txBody>
      </p:sp>
      <p:sp>
        <p:nvSpPr>
          <p:cNvPr id="371" name="Нынешнее поколение"/>
          <p:cNvSpPr txBox="1"/>
          <p:nvPr/>
        </p:nvSpPr>
        <p:spPr>
          <a:xfrm>
            <a:off x="16885763" y="11375760"/>
            <a:ext cx="2347343" cy="944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2800" b="1">
                <a:latin typeface="Arial"/>
                <a:ea typeface="Arial"/>
                <a:cs typeface="Arial"/>
                <a:sym typeface="Arial"/>
              </a:defRPr>
            </a:lvl1pPr>
          </a:lstStyle>
          <a:p>
            <a:r>
              <a:t>Нынешнее поколение</a:t>
            </a:r>
          </a:p>
        </p:txBody>
      </p:sp>
      <p:sp>
        <p:nvSpPr>
          <p:cNvPr id="372" name="Следующее поколение"/>
          <p:cNvSpPr txBox="1"/>
          <p:nvPr/>
        </p:nvSpPr>
        <p:spPr>
          <a:xfrm>
            <a:off x="14163026" y="11375760"/>
            <a:ext cx="2347344" cy="944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2800" b="1">
                <a:latin typeface="Arial"/>
                <a:ea typeface="Arial"/>
                <a:cs typeface="Arial"/>
                <a:sym typeface="Arial"/>
              </a:defRPr>
            </a:lvl1pPr>
          </a:lstStyle>
          <a:p>
            <a:r>
              <a:t>Следующее поколение</a:t>
            </a:r>
          </a:p>
        </p:txBody>
      </p:sp>
      <p:sp>
        <p:nvSpPr>
          <p:cNvPr id="373" name="Линия"/>
          <p:cNvSpPr/>
          <p:nvPr/>
        </p:nvSpPr>
        <p:spPr>
          <a:xfrm flipV="1">
            <a:off x="16591239" y="7447291"/>
            <a:ext cx="1" cy="6215829"/>
          </a:xfrm>
          <a:prstGeom prst="line">
            <a:avLst/>
          </a:prstGeom>
          <a:ln w="165100">
            <a:solidFill>
              <a:srgbClr val="000000">
                <a:alpha val="35635"/>
              </a:srgbClr>
            </a:solidFill>
            <a:miter lim="400000"/>
          </a:ln>
        </p:spPr>
        <p:txBody>
          <a:bodyPr lIns="71437" tIns="71437" rIns="71437" bIns="71437" anchor="ctr"/>
          <a:lstStyle/>
          <a:p>
            <a:pPr defTabSz="589359">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Кружок"/>
          <p:cNvSpPr/>
          <p:nvPr/>
        </p:nvSpPr>
        <p:spPr>
          <a:xfrm>
            <a:off x="11388883" y="2610217"/>
            <a:ext cx="6325129" cy="6325130"/>
          </a:xfrm>
          <a:prstGeom prst="ellipse">
            <a:avLst/>
          </a:prstGeom>
          <a:blipFill>
            <a:blip r:embed="rId2" cstate="print">
              <a:alphaModFix amt="63003"/>
            </a:blip>
          </a:blipFill>
          <a:ln w="12700">
            <a:miter lim="400000"/>
          </a:ln>
          <a:effectLst>
            <a:outerShdw blurRad="50800" dist="25400" dir="5400000" rotWithShape="0">
              <a:srgbClr val="000000">
                <a:alpha val="50000"/>
              </a:srgbClr>
            </a:outerShdw>
          </a:effectLst>
        </p:spPr>
        <p:txBody>
          <a:bodyPr lIns="71437" tIns="71437" rIns="71437" bIns="71437" anchor="ctr"/>
          <a:lstStyle/>
          <a:p>
            <a:pPr defTabSz="589359">
              <a:defRPr sz="3800">
                <a:solidFill>
                  <a:srgbClr val="FF28C9"/>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76" name="Кружок"/>
          <p:cNvSpPr/>
          <p:nvPr/>
        </p:nvSpPr>
        <p:spPr>
          <a:xfrm>
            <a:off x="14470871" y="6389925"/>
            <a:ext cx="7098637" cy="7098637"/>
          </a:xfrm>
          <a:prstGeom prst="ellipse">
            <a:avLst/>
          </a:prstGeom>
          <a:blipFill>
            <a:blip r:embed="rId3" cstate="print">
              <a:alphaModFix amt="54911"/>
            </a:blip>
          </a:blipFill>
          <a:ln w="12700">
            <a:miter lim="400000"/>
          </a:ln>
          <a:effectLst>
            <a:outerShdw blurRad="50800" dist="25400" dir="5400000" rotWithShape="0">
              <a:srgbClr val="000000">
                <a:alpha val="50000"/>
              </a:srgbClr>
            </a:outerShdw>
          </a:effectLst>
        </p:spPr>
        <p:txBody>
          <a:bodyPr lIns="71437" tIns="71437" rIns="71437" bIns="71437" anchor="ctr"/>
          <a:lstStyle/>
          <a:p>
            <a:pPr defTabSz="589359">
              <a:defRPr sz="3800">
                <a:solidFill>
                  <a:srgbClr val="FF28C9"/>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77" name="Кружок"/>
          <p:cNvSpPr/>
          <p:nvPr/>
        </p:nvSpPr>
        <p:spPr>
          <a:xfrm>
            <a:off x="16664457" y="2195720"/>
            <a:ext cx="6325130" cy="6325129"/>
          </a:xfrm>
          <a:prstGeom prst="ellipse">
            <a:avLst/>
          </a:prstGeom>
          <a:blipFill>
            <a:blip r:embed="rId4" cstate="print">
              <a:alphaModFix amt="53868"/>
            </a:blip>
          </a:blipFill>
          <a:ln w="12700">
            <a:miter lim="400000"/>
          </a:ln>
          <a:effectLst>
            <a:outerShdw blurRad="63500" dist="12700" rotWithShape="0">
              <a:srgbClr val="000000">
                <a:alpha val="50000"/>
              </a:srgbClr>
            </a:outerShdw>
          </a:effectLst>
        </p:spPr>
        <p:txBody>
          <a:bodyPr lIns="71437" tIns="71437" rIns="71437" bIns="71437" anchor="ctr"/>
          <a:lstStyle/>
          <a:p>
            <a:pPr defTabSz="589359">
              <a:defRPr sz="3800">
                <a:solidFill>
                  <a:srgbClr val="FF28C9"/>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378" name="Z6cO543oDHw-2.jpg" descr="Z6cO543oDHw-2.jpg"/>
          <p:cNvPicPr>
            <a:picLocks noChangeAspect="1"/>
          </p:cNvPicPr>
          <p:nvPr/>
        </p:nvPicPr>
        <p:blipFill>
          <a:blip r:embed="rId5" cstate="print">
            <a:extLst/>
          </a:blip>
          <a:stretch>
            <a:fillRect/>
          </a:stretch>
        </p:blipFill>
        <p:spPr>
          <a:xfrm>
            <a:off x="3830" y="7123950"/>
            <a:ext cx="9307336" cy="6579856"/>
          </a:xfrm>
          <a:prstGeom prst="rect">
            <a:avLst/>
          </a:prstGeom>
          <a:ln w="12700">
            <a:miter lim="400000"/>
          </a:ln>
        </p:spPr>
      </p:pic>
      <p:pic>
        <p:nvPicPr>
          <p:cNvPr id="379" name="JJzktueXKpY.jpg" descr="JJzktueXKpY.jpg"/>
          <p:cNvPicPr>
            <a:picLocks noChangeAspect="1"/>
          </p:cNvPicPr>
          <p:nvPr/>
        </p:nvPicPr>
        <p:blipFill>
          <a:blip r:embed="rId6" cstate="print">
            <a:extLst/>
          </a:blip>
          <a:stretch>
            <a:fillRect/>
          </a:stretch>
        </p:blipFill>
        <p:spPr>
          <a:xfrm>
            <a:off x="14814" y="-26880"/>
            <a:ext cx="11153906" cy="6297156"/>
          </a:xfrm>
          <a:prstGeom prst="rect">
            <a:avLst/>
          </a:prstGeom>
          <a:ln w="12700">
            <a:miter lim="400000"/>
          </a:ln>
        </p:spPr>
      </p:pic>
      <p:sp>
        <p:nvSpPr>
          <p:cNvPr id="380" name="Экономическое развитие"/>
          <p:cNvSpPr txBox="1"/>
          <p:nvPr/>
        </p:nvSpPr>
        <p:spPr>
          <a:xfrm>
            <a:off x="11399912" y="5501208"/>
            <a:ext cx="5299528" cy="6367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200" b="1">
                <a:latin typeface="Arial"/>
                <a:ea typeface="Arial"/>
                <a:cs typeface="Arial"/>
                <a:sym typeface="Arial"/>
              </a:defRPr>
            </a:lvl1pPr>
          </a:lstStyle>
          <a:p>
            <a:r>
              <a:rPr dirty="0" err="1"/>
              <a:t>Экономическое</a:t>
            </a:r>
            <a:r>
              <a:rPr dirty="0"/>
              <a:t> </a:t>
            </a:r>
            <a:r>
              <a:rPr dirty="0" err="1"/>
              <a:t>развитие</a:t>
            </a:r>
            <a:endParaRPr dirty="0"/>
          </a:p>
        </p:txBody>
      </p:sp>
      <p:sp>
        <p:nvSpPr>
          <p:cNvPr id="381" name="Социальный прогресс"/>
          <p:cNvSpPr txBox="1"/>
          <p:nvPr/>
        </p:nvSpPr>
        <p:spPr>
          <a:xfrm>
            <a:off x="17560377" y="4900537"/>
            <a:ext cx="5288807" cy="661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600" b="1">
                <a:latin typeface="Arial"/>
                <a:ea typeface="Arial"/>
                <a:cs typeface="Arial"/>
                <a:sym typeface="Arial"/>
              </a:defRPr>
            </a:lvl1pPr>
          </a:lstStyle>
          <a:p>
            <a:r>
              <a:rPr dirty="0" err="1"/>
              <a:t>Социальный</a:t>
            </a:r>
            <a:r>
              <a:rPr dirty="0"/>
              <a:t> </a:t>
            </a:r>
            <a:r>
              <a:rPr dirty="0" err="1"/>
              <a:t>прогресс</a:t>
            </a:r>
            <a:endParaRPr dirty="0"/>
          </a:p>
        </p:txBody>
      </p:sp>
      <p:sp>
        <p:nvSpPr>
          <p:cNvPr id="382" name="ответственность за окружающую среду"/>
          <p:cNvSpPr txBox="1"/>
          <p:nvPr/>
        </p:nvSpPr>
        <p:spPr>
          <a:xfrm>
            <a:off x="14914601" y="9313112"/>
            <a:ext cx="6211177" cy="1252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3200" b="1">
                <a:latin typeface="Arial"/>
                <a:ea typeface="Arial"/>
                <a:cs typeface="Arial"/>
                <a:sym typeface="Arial"/>
              </a:defRPr>
            </a:lvl1pPr>
          </a:lstStyle>
          <a:p>
            <a:r>
              <a:rPr lang="ru-RU" sz="3600" dirty="0" err="1" smtClean="0"/>
              <a:t>О</a:t>
            </a:r>
            <a:r>
              <a:rPr sz="3600" dirty="0" err="1" smtClean="0"/>
              <a:t>тветственность</a:t>
            </a:r>
            <a:r>
              <a:rPr sz="3600" dirty="0" smtClean="0"/>
              <a:t> </a:t>
            </a:r>
            <a:r>
              <a:rPr sz="3600" dirty="0" err="1"/>
              <a:t>за</a:t>
            </a:r>
            <a:r>
              <a:rPr sz="3600" dirty="0"/>
              <a:t> </a:t>
            </a:r>
            <a:r>
              <a:rPr sz="3600" dirty="0" err="1"/>
              <a:t>окружающую</a:t>
            </a:r>
            <a:r>
              <a:rPr sz="3600" dirty="0"/>
              <a:t> </a:t>
            </a:r>
            <a:r>
              <a:rPr sz="3600" dirty="0" err="1"/>
              <a:t>среду</a:t>
            </a:r>
            <a:endParaRPr sz="3600" dirty="0"/>
          </a:p>
        </p:txBody>
      </p:sp>
      <p:sp>
        <p:nvSpPr>
          <p:cNvPr id="383" name="Устойчивое развитие"/>
          <p:cNvSpPr txBox="1"/>
          <p:nvPr/>
        </p:nvSpPr>
        <p:spPr>
          <a:xfrm>
            <a:off x="13602910" y="241916"/>
            <a:ext cx="7172649" cy="8832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a:latin typeface="Arial"/>
                <a:ea typeface="Arial"/>
                <a:cs typeface="Arial"/>
                <a:sym typeface="Arial"/>
              </a:defRPr>
            </a:lvl1pPr>
          </a:lstStyle>
          <a:p>
            <a:pPr>
              <a:defRPr b="0">
                <a:latin typeface="Helvetica Neue"/>
                <a:ea typeface="Helvetica Neue"/>
                <a:cs typeface="Helvetica Neue"/>
                <a:sym typeface="Helvetica Neue"/>
              </a:defRPr>
            </a:pPr>
            <a:r>
              <a:rPr b="1">
                <a:latin typeface="Arial"/>
                <a:ea typeface="Arial"/>
                <a:cs typeface="Arial"/>
                <a:sym typeface="Arial"/>
              </a:rPr>
              <a:t>Устойчивое развитие</a:t>
            </a:r>
          </a:p>
        </p:txBody>
      </p:sp>
      <p:sp>
        <p:nvSpPr>
          <p:cNvPr id="384" name="Линия"/>
          <p:cNvSpPr/>
          <p:nvPr/>
        </p:nvSpPr>
        <p:spPr>
          <a:xfrm rot="5381362">
            <a:off x="16791498" y="1217618"/>
            <a:ext cx="797997" cy="1278540"/>
          </a:xfrm>
          <a:prstGeom prst="rightArrow">
            <a:avLst>
              <a:gd name="adj1" fmla="val 0"/>
              <a:gd name="adj2" fmla="val 79166"/>
            </a:avLst>
          </a:prstGeom>
          <a:blipFill>
            <a:blip r:embed="rId7" cstate="print"/>
          </a:blipFill>
          <a:ln w="12700">
            <a:miter lim="400000"/>
          </a:ln>
          <a:effectLst>
            <a:outerShdw blurRad="50800" dist="25400" dir="5321764" rotWithShape="0">
              <a:srgbClr val="000000">
                <a:alpha val="50000"/>
              </a:srgbClr>
            </a:outerShdw>
          </a:effectLst>
        </p:spPr>
        <p:txBody>
          <a:bodyPr lIns="71437" tIns="71437" rIns="71437" bIns="71437" anchor="ctr"/>
          <a:lstStyle/>
          <a:p>
            <a:pPr defTabSz="589359">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Линия"/>
          <p:cNvSpPr>
            <a:spLocks noGrp="1"/>
          </p:cNvSpPr>
          <p:nvPr>
            <p:ph type="body" idx="26"/>
          </p:nvPr>
        </p:nvSpPr>
        <p:spPr>
          <a:xfrm flipH="1" flipV="1">
            <a:off x="13406435" y="2160985"/>
            <a:ext cx="1" cy="11361530"/>
          </a:xfrm>
          <a:prstGeom prst="line">
            <a:avLst/>
          </a:prstGeom>
        </p:spPr>
        <p:txBody>
          <a:bodyPr/>
          <a:lstStyle/>
          <a:p>
            <a:pPr marL="0" indent="0" defTabSz="642937">
              <a:spcBef>
                <a:spcPts val="0"/>
              </a:spcBef>
              <a:buSzTx/>
              <a:buNone/>
              <a:defRPr sz="1600">
                <a:latin typeface="Helvetica"/>
                <a:ea typeface="Helvetica"/>
                <a:cs typeface="Helvetica"/>
                <a:sym typeface="Helvetica"/>
              </a:defRPr>
            </a:pPr>
            <a:endParaRPr/>
          </a:p>
        </p:txBody>
      </p:sp>
      <p:sp>
        <p:nvSpPr>
          <p:cNvPr id="306" name="Загрязнение"/>
          <p:cNvSpPr txBox="1"/>
          <p:nvPr/>
        </p:nvSpPr>
        <p:spPr>
          <a:xfrm>
            <a:off x="7882861" y="38327"/>
            <a:ext cx="8618278" cy="17592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r">
              <a:lnSpc>
                <a:spcPts val="12600"/>
              </a:lnSpc>
              <a:defRPr sz="11400">
                <a:latin typeface="Arial"/>
                <a:ea typeface="Arial"/>
                <a:cs typeface="Arial"/>
                <a:sym typeface="Arial"/>
              </a:defRPr>
            </a:lvl1pPr>
          </a:lstStyle>
          <a:p>
            <a:r>
              <a:t>Загрязнение</a:t>
            </a:r>
          </a:p>
        </p:txBody>
      </p:sp>
      <p:pic>
        <p:nvPicPr>
          <p:cNvPr id="307" name="Снимок экрана 2019-07-09 в 23.00.18.png" descr="Снимок экрана 2019-07-09 в 23.00.18.png"/>
          <p:cNvPicPr>
            <a:picLocks noChangeAspect="1"/>
          </p:cNvPicPr>
          <p:nvPr/>
        </p:nvPicPr>
        <p:blipFill>
          <a:blip r:embed="rId2" cstate="print">
            <a:extLst/>
          </a:blip>
          <a:stretch>
            <a:fillRect/>
          </a:stretch>
        </p:blipFill>
        <p:spPr>
          <a:xfrm>
            <a:off x="156830" y="2162493"/>
            <a:ext cx="12997618" cy="5560438"/>
          </a:xfrm>
          <a:prstGeom prst="rect">
            <a:avLst/>
          </a:prstGeom>
          <a:ln w="12700">
            <a:miter lim="400000"/>
          </a:ln>
        </p:spPr>
      </p:pic>
      <p:pic>
        <p:nvPicPr>
          <p:cNvPr id="308" name="Снимок экрана 2019-07-09 в 23.01.27.png" descr="Снимок экрана 2019-07-09 в 23.01.27.png"/>
          <p:cNvPicPr>
            <a:picLocks noChangeAspect="1"/>
          </p:cNvPicPr>
          <p:nvPr/>
        </p:nvPicPr>
        <p:blipFill>
          <a:blip r:embed="rId3" cstate="print">
            <a:extLst/>
          </a:blip>
          <a:stretch>
            <a:fillRect/>
          </a:stretch>
        </p:blipFill>
        <p:spPr>
          <a:xfrm>
            <a:off x="177629" y="7985042"/>
            <a:ext cx="12976819" cy="5544924"/>
          </a:xfrm>
          <a:prstGeom prst="rect">
            <a:avLst/>
          </a:prstGeom>
          <a:ln w="12700">
            <a:miter lim="400000"/>
          </a:ln>
        </p:spPr>
      </p:pic>
      <p:sp>
        <p:nvSpPr>
          <p:cNvPr id="309" name="Тенденции к борьбе с загрязнением:…"/>
          <p:cNvSpPr txBox="1"/>
          <p:nvPr/>
        </p:nvSpPr>
        <p:spPr>
          <a:xfrm>
            <a:off x="14476878" y="2449602"/>
            <a:ext cx="8900643" cy="8816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l" defTabSz="914400">
              <a:defRPr sz="3100" b="1">
                <a:latin typeface="Arial"/>
                <a:ea typeface="Arial"/>
                <a:cs typeface="Arial"/>
                <a:sym typeface="Arial"/>
              </a:defRPr>
            </a:pPr>
            <a:endParaRPr/>
          </a:p>
          <a:p>
            <a:pPr algn="l" defTabSz="914400">
              <a:defRPr sz="3100" b="1">
                <a:latin typeface="Arial"/>
                <a:ea typeface="Arial"/>
                <a:cs typeface="Arial"/>
                <a:sym typeface="Arial"/>
              </a:defRPr>
            </a:pPr>
            <a:r>
              <a:t>Тенденции к борьбе с загрязнением:</a:t>
            </a:r>
          </a:p>
          <a:p>
            <a:pPr algn="l" defTabSz="914400">
              <a:defRPr sz="3100" b="1">
                <a:latin typeface="Arial"/>
                <a:ea typeface="Arial"/>
                <a:cs typeface="Arial"/>
                <a:sym typeface="Arial"/>
              </a:defRPr>
            </a:pPr>
            <a:endParaRPr/>
          </a:p>
          <a:p>
            <a:pPr algn="l" defTabSz="914400">
              <a:defRPr sz="3100" b="1">
                <a:latin typeface="Arial"/>
                <a:ea typeface="Arial"/>
                <a:cs typeface="Arial"/>
                <a:sym typeface="Arial"/>
              </a:defRPr>
            </a:pPr>
            <a:endParaRPr/>
          </a:p>
          <a:p>
            <a:pPr algn="l" defTabSz="914400">
              <a:defRPr sz="3100" b="1">
                <a:latin typeface="Arial"/>
                <a:ea typeface="Arial"/>
                <a:cs typeface="Arial"/>
                <a:sym typeface="Arial"/>
              </a:defRPr>
            </a:pPr>
            <a:r>
              <a:t>Использование биоразлагаемых ресурсов</a:t>
            </a:r>
          </a:p>
          <a:p>
            <a:pPr algn="l" defTabSz="914400">
              <a:defRPr sz="3100" b="1">
                <a:latin typeface="Arial"/>
                <a:ea typeface="Arial"/>
                <a:cs typeface="Arial"/>
                <a:sym typeface="Arial"/>
              </a:defRPr>
            </a:pPr>
            <a:endParaRPr/>
          </a:p>
          <a:p>
            <a:pPr algn="l" defTabSz="914400">
              <a:defRPr sz="3100" b="1">
                <a:latin typeface="Arial"/>
                <a:ea typeface="Arial"/>
                <a:cs typeface="Arial"/>
                <a:sym typeface="Arial"/>
              </a:defRPr>
            </a:pPr>
            <a:endParaRPr/>
          </a:p>
          <a:p>
            <a:pPr algn="l" defTabSz="914400">
              <a:defRPr sz="3100" b="1">
                <a:latin typeface="Arial"/>
                <a:ea typeface="Arial"/>
                <a:cs typeface="Arial"/>
                <a:sym typeface="Arial"/>
              </a:defRPr>
            </a:pPr>
            <a:r>
              <a:t>Использование электрического транспорта</a:t>
            </a:r>
          </a:p>
          <a:p>
            <a:pPr algn="l" defTabSz="914400">
              <a:defRPr sz="3100" b="1">
                <a:latin typeface="Arial"/>
                <a:ea typeface="Arial"/>
                <a:cs typeface="Arial"/>
                <a:sym typeface="Arial"/>
              </a:defRPr>
            </a:pPr>
            <a:endParaRPr/>
          </a:p>
          <a:p>
            <a:pPr algn="l" defTabSz="914400">
              <a:defRPr sz="3100" b="1">
                <a:latin typeface="Arial"/>
                <a:ea typeface="Arial"/>
                <a:cs typeface="Arial"/>
                <a:sym typeface="Arial"/>
              </a:defRPr>
            </a:pPr>
            <a:endParaRPr/>
          </a:p>
          <a:p>
            <a:pPr algn="l" defTabSz="914400">
              <a:defRPr sz="3100" b="1">
                <a:latin typeface="Arial"/>
                <a:ea typeface="Arial"/>
                <a:cs typeface="Arial"/>
                <a:sym typeface="Arial"/>
              </a:defRPr>
            </a:pPr>
            <a:r>
              <a:t>Установка фильтров на автомобилях и заводах</a:t>
            </a:r>
          </a:p>
          <a:p>
            <a:pPr algn="l" defTabSz="914400">
              <a:defRPr sz="3100" b="1">
                <a:latin typeface="Arial"/>
                <a:ea typeface="Arial"/>
                <a:cs typeface="Arial"/>
                <a:sym typeface="Arial"/>
              </a:defRPr>
            </a:pPr>
            <a:endParaRPr/>
          </a:p>
          <a:p>
            <a:pPr algn="l" defTabSz="914400">
              <a:defRPr sz="3100" b="1">
                <a:latin typeface="Arial"/>
                <a:ea typeface="Arial"/>
                <a:cs typeface="Arial"/>
                <a:sym typeface="Arial"/>
              </a:defRPr>
            </a:pPr>
            <a:endParaRPr/>
          </a:p>
          <a:p>
            <a:pPr algn="l" defTabSz="914400">
              <a:defRPr sz="3100" b="1">
                <a:latin typeface="Arial"/>
                <a:ea typeface="Arial"/>
                <a:cs typeface="Arial"/>
                <a:sym typeface="Arial"/>
              </a:defRPr>
            </a:pPr>
            <a:r>
              <a:t>Утилизация уже существующих отходов</a:t>
            </a:r>
          </a:p>
          <a:p>
            <a:pPr algn="l" defTabSz="914400">
              <a:defRPr sz="3100" b="1">
                <a:latin typeface="Arial"/>
                <a:ea typeface="Arial"/>
                <a:cs typeface="Arial"/>
                <a:sym typeface="Arial"/>
              </a:defRPr>
            </a:pPr>
            <a:endParaRPr/>
          </a:p>
          <a:p>
            <a:pPr algn="l" defTabSz="914400">
              <a:defRPr sz="3100" b="1">
                <a:latin typeface="Arial"/>
                <a:ea typeface="Arial"/>
                <a:cs typeface="Arial"/>
                <a:sym typeface="Arial"/>
              </a:defRPr>
            </a:pPr>
            <a:endParaRPr/>
          </a:p>
          <a:p>
            <a:pPr algn="l" defTabSz="914400">
              <a:defRPr sz="3100" b="1">
                <a:latin typeface="Arial"/>
                <a:ea typeface="Arial"/>
                <a:cs typeface="Arial"/>
                <a:sym typeface="Arial"/>
              </a:defRPr>
            </a:pPr>
            <a:r>
              <a:t>Установка барьеров, препятствующих </a:t>
            </a:r>
          </a:p>
          <a:p>
            <a:pPr algn="l" defTabSz="914400">
              <a:defRPr sz="3100" b="1">
                <a:latin typeface="Arial"/>
                <a:ea typeface="Arial"/>
                <a:cs typeface="Arial"/>
                <a:sym typeface="Arial"/>
              </a:defRPr>
            </a:pPr>
            <a:r>
              <a:t>распространению шума</a:t>
            </a: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Возобновление"/>
          <p:cNvSpPr txBox="1"/>
          <p:nvPr/>
        </p:nvSpPr>
        <p:spPr>
          <a:xfrm>
            <a:off x="2976236" y="403614"/>
            <a:ext cx="5307534" cy="964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Возобновление</a:t>
            </a:r>
          </a:p>
        </p:txBody>
      </p:sp>
      <p:sp>
        <p:nvSpPr>
          <p:cNvPr id="312" name="Воздействие на дикую природу"/>
          <p:cNvSpPr txBox="1"/>
          <p:nvPr/>
        </p:nvSpPr>
        <p:spPr>
          <a:xfrm>
            <a:off x="13508748" y="443996"/>
            <a:ext cx="9773296" cy="883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Arial"/>
                <a:ea typeface="Arial"/>
                <a:cs typeface="Arial"/>
                <a:sym typeface="Arial"/>
              </a:defRPr>
            </a:lvl1pPr>
          </a:lstStyle>
          <a:p>
            <a:r>
              <a:t>Воздействие на дикую природу</a:t>
            </a:r>
          </a:p>
        </p:txBody>
      </p:sp>
      <p:sp>
        <p:nvSpPr>
          <p:cNvPr id="313" name="Линия"/>
          <p:cNvSpPr/>
          <p:nvPr/>
        </p:nvSpPr>
        <p:spPr>
          <a:xfrm flipV="1">
            <a:off x="11880344" y="1221042"/>
            <a:ext cx="1" cy="11582200"/>
          </a:xfrm>
          <a:prstGeom prst="line">
            <a:avLst/>
          </a:prstGeom>
          <a:ln w="266700">
            <a:solidFill>
              <a:srgbClr val="000000"/>
            </a:solidFill>
            <a:miter lim="400000"/>
          </a:ln>
        </p:spPr>
        <p:txBody>
          <a:bodyPr lIns="71437" tIns="71437" rIns="71437" bIns="71437" anchor="ctr"/>
          <a:lstStyle/>
          <a:p>
            <a:pPr defTabSz="589359">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14" name="Вторичное использование отходов…"/>
          <p:cNvSpPr txBox="1"/>
          <p:nvPr/>
        </p:nvSpPr>
        <p:spPr>
          <a:xfrm>
            <a:off x="1260523" y="8395421"/>
            <a:ext cx="9591949" cy="24790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Arial"/>
                <a:ea typeface="Arial"/>
                <a:cs typeface="Arial"/>
                <a:sym typeface="Arial"/>
              </a:defRPr>
            </a:pPr>
            <a:r>
              <a:rPr b="1"/>
              <a:t>Вторичное</a:t>
            </a:r>
            <a:r>
              <a:t> использование отходов</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Arial"/>
                <a:ea typeface="Arial"/>
                <a:cs typeface="Arial"/>
                <a:sym typeface="Arial"/>
              </a:defRPr>
            </a:pPr>
            <a:endParaRP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Arial"/>
                <a:ea typeface="Arial"/>
                <a:cs typeface="Arial"/>
                <a:sym typeface="Arial"/>
              </a:defRPr>
            </a:pPr>
            <a:r>
              <a:rPr b="1"/>
              <a:t>Раздельный</a:t>
            </a:r>
            <a:r>
              <a:t> сбор мусора</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Arial"/>
                <a:ea typeface="Arial"/>
                <a:cs typeface="Arial"/>
                <a:sym typeface="Arial"/>
              </a:defRPr>
            </a:pPr>
            <a:endParaRP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Arial"/>
                <a:ea typeface="Arial"/>
                <a:cs typeface="Arial"/>
                <a:sym typeface="Arial"/>
              </a:defRPr>
            </a:pPr>
            <a:r>
              <a:rPr b="1"/>
              <a:t>Переход</a:t>
            </a:r>
            <a:r>
              <a:t> на возобновляемые источники энергии</a:t>
            </a:r>
          </a:p>
        </p:txBody>
      </p:sp>
      <p:pic>
        <p:nvPicPr>
          <p:cNvPr id="315" name="The_Chicken-Salmon.jpg" descr="The_Chicken-Salmon.jpg"/>
          <p:cNvPicPr>
            <a:picLocks/>
          </p:cNvPicPr>
          <p:nvPr/>
        </p:nvPicPr>
        <p:blipFill>
          <a:blip r:embed="rId2" cstate="print">
            <a:extLst/>
          </a:blip>
          <a:stretch>
            <a:fillRect/>
          </a:stretch>
        </p:blipFill>
        <p:spPr>
          <a:xfrm>
            <a:off x="13508748" y="1676934"/>
            <a:ext cx="9773296" cy="6244010"/>
          </a:xfrm>
          <a:prstGeom prst="rect">
            <a:avLst/>
          </a:prstGeom>
          <a:ln w="12700">
            <a:miter lim="400000"/>
          </a:ln>
        </p:spPr>
      </p:pic>
      <p:sp>
        <p:nvSpPr>
          <p:cNvPr id="316" name="Введение запрета на ввоз видов, потенциально опасных для экосистемы…"/>
          <p:cNvSpPr txBox="1"/>
          <p:nvPr/>
        </p:nvSpPr>
        <p:spPr>
          <a:xfrm>
            <a:off x="13558583" y="8335069"/>
            <a:ext cx="9673626" cy="3418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Arial"/>
                <a:ea typeface="Arial"/>
                <a:cs typeface="Arial"/>
                <a:sym typeface="Arial"/>
              </a:defRPr>
            </a:pPr>
            <a:r>
              <a:rPr b="1"/>
              <a:t>Введение</a:t>
            </a:r>
            <a:r>
              <a:t> запрета на ввоз видов, потенциально опасных для экосистемы</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Arial"/>
                <a:ea typeface="Arial"/>
                <a:cs typeface="Arial"/>
                <a:sym typeface="Arial"/>
              </a:defRPr>
            </a:pPr>
            <a:endParaRP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Arial"/>
                <a:ea typeface="Arial"/>
                <a:cs typeface="Arial"/>
                <a:sym typeface="Arial"/>
              </a:defRPr>
            </a:pPr>
            <a:r>
              <a:rPr b="1"/>
              <a:t>Уничтожение</a:t>
            </a:r>
            <a:r>
              <a:t> уже существующих сред обитания</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Arial"/>
                <a:ea typeface="Arial"/>
                <a:cs typeface="Arial"/>
                <a:sym typeface="Arial"/>
              </a:defRPr>
            </a:pPr>
            <a:endParaRP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Arial"/>
                <a:ea typeface="Arial"/>
                <a:cs typeface="Arial"/>
                <a:sym typeface="Arial"/>
              </a:defRPr>
            </a:pPr>
            <a:r>
              <a:rPr b="1"/>
              <a:t>Формирование</a:t>
            </a:r>
            <a:r>
              <a:t> новых антропогенных сред обитания</a:t>
            </a:r>
          </a:p>
        </p:txBody>
      </p:sp>
      <p:pic>
        <p:nvPicPr>
          <p:cNvPr id="317" name="BcCFVnKnKzQ.jpg" descr="BcCFVnKnKzQ.jpg"/>
          <p:cNvPicPr>
            <a:picLocks/>
          </p:cNvPicPr>
          <p:nvPr/>
        </p:nvPicPr>
        <p:blipFill>
          <a:blip r:embed="rId3" cstate="print">
            <a:extLst/>
          </a:blip>
          <a:stretch>
            <a:fillRect/>
          </a:stretch>
        </p:blipFill>
        <p:spPr>
          <a:xfrm>
            <a:off x="1015004" y="1371960"/>
            <a:ext cx="9591949" cy="659028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Обеспечение"/>
          <p:cNvSpPr txBox="1"/>
          <p:nvPr/>
        </p:nvSpPr>
        <p:spPr>
          <a:xfrm>
            <a:off x="15253142" y="177712"/>
            <a:ext cx="4645192" cy="883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r">
              <a:lnSpc>
                <a:spcPts val="5200"/>
              </a:lnSpc>
              <a:defRPr>
                <a:latin typeface="Arial"/>
                <a:ea typeface="Arial"/>
                <a:cs typeface="Arial"/>
                <a:sym typeface="Arial"/>
              </a:defRPr>
            </a:lvl1pPr>
          </a:lstStyle>
          <a:p>
            <a:r>
              <a:t>Обеспечение</a:t>
            </a:r>
          </a:p>
        </p:txBody>
      </p:sp>
      <p:sp>
        <p:nvSpPr>
          <p:cNvPr id="320" name="Линия"/>
          <p:cNvSpPr/>
          <p:nvPr/>
        </p:nvSpPr>
        <p:spPr>
          <a:xfrm flipV="1">
            <a:off x="12192000" y="1240062"/>
            <a:ext cx="0" cy="11582200"/>
          </a:xfrm>
          <a:prstGeom prst="line">
            <a:avLst/>
          </a:prstGeom>
          <a:ln w="266700">
            <a:solidFill>
              <a:srgbClr val="000000"/>
            </a:solidFill>
            <a:miter lim="400000"/>
          </a:ln>
        </p:spPr>
        <p:txBody>
          <a:bodyPr lIns="71437" tIns="71437" rIns="71437" bIns="71437" anchor="ctr"/>
          <a:lstStyle/>
          <a:p>
            <a:pPr defTabSz="589359">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21" name="Развитие экологической культуры"/>
          <p:cNvSpPr txBox="1"/>
          <p:nvPr/>
        </p:nvSpPr>
        <p:spPr>
          <a:xfrm>
            <a:off x="678027" y="177712"/>
            <a:ext cx="10556554" cy="883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Arial"/>
                <a:ea typeface="Arial"/>
                <a:cs typeface="Arial"/>
                <a:sym typeface="Arial"/>
              </a:defRPr>
            </a:lvl1pPr>
          </a:lstStyle>
          <a:p>
            <a:r>
              <a:t>Развитие экологической культуры</a:t>
            </a:r>
          </a:p>
        </p:txBody>
      </p:sp>
      <p:sp>
        <p:nvSpPr>
          <p:cNvPr id="322" name="Формирование общих законов, регулирующих отношения с окружающей средой…"/>
          <p:cNvSpPr txBox="1"/>
          <p:nvPr/>
        </p:nvSpPr>
        <p:spPr>
          <a:xfrm>
            <a:off x="1406262" y="9081990"/>
            <a:ext cx="9100084" cy="25134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a:latin typeface="Arial"/>
                <a:ea typeface="Arial"/>
                <a:cs typeface="Arial"/>
                <a:sym typeface="Arial"/>
              </a:defRPr>
            </a:pPr>
            <a:r>
              <a:rPr b="1"/>
              <a:t>Формирование</a:t>
            </a:r>
            <a:r>
              <a:t> общих законов, регулирующих отношения с окружающей средой</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a:latin typeface="Arial"/>
                <a:ea typeface="Arial"/>
                <a:cs typeface="Arial"/>
                <a:sym typeface="Arial"/>
              </a:defRPr>
            </a:pPr>
            <a:r>
              <a:rPr b="1"/>
              <a:t>Просветительская</a:t>
            </a:r>
            <a:r>
              <a:t> деятельность</a:t>
            </a:r>
          </a:p>
        </p:txBody>
      </p:sp>
      <p:pic>
        <p:nvPicPr>
          <p:cNvPr id="323" name="1c026cf8cd0ee10dd1cf0f7a3aaa916c.jpg" descr="1c026cf8cd0ee10dd1cf0f7a3aaa916c.jpg"/>
          <p:cNvPicPr>
            <a:picLocks noChangeAspect="1"/>
          </p:cNvPicPr>
          <p:nvPr/>
        </p:nvPicPr>
        <p:blipFill>
          <a:blip r:embed="rId2" cstate="print">
            <a:extLst/>
          </a:blip>
          <a:stretch>
            <a:fillRect/>
          </a:stretch>
        </p:blipFill>
        <p:spPr>
          <a:xfrm>
            <a:off x="793165" y="1598001"/>
            <a:ext cx="10326279" cy="6887629"/>
          </a:xfrm>
          <a:prstGeom prst="rect">
            <a:avLst/>
          </a:prstGeom>
          <a:ln w="12700">
            <a:miter lim="400000"/>
          </a:ln>
        </p:spPr>
      </p:pic>
      <p:pic>
        <p:nvPicPr>
          <p:cNvPr id="324" name="106nl-07.jpg" descr="106nl-07.jpg"/>
          <p:cNvPicPr>
            <a:picLocks noChangeAspect="1"/>
          </p:cNvPicPr>
          <p:nvPr/>
        </p:nvPicPr>
        <p:blipFill>
          <a:blip r:embed="rId3" cstate="print">
            <a:extLst/>
          </a:blip>
          <a:stretch>
            <a:fillRect/>
          </a:stretch>
        </p:blipFill>
        <p:spPr>
          <a:xfrm>
            <a:off x="13587959" y="1549177"/>
            <a:ext cx="9100085" cy="6985277"/>
          </a:xfrm>
          <a:prstGeom prst="rect">
            <a:avLst/>
          </a:prstGeom>
          <a:ln w="12700">
            <a:miter lim="400000"/>
          </a:ln>
        </p:spPr>
      </p:pic>
      <p:sp>
        <p:nvSpPr>
          <p:cNvPr id="325" name="Противоречивое отношение к ГМО…"/>
          <p:cNvSpPr txBox="1"/>
          <p:nvPr/>
        </p:nvSpPr>
        <p:spPr>
          <a:xfrm>
            <a:off x="13264556" y="8788436"/>
            <a:ext cx="9486645" cy="3100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latin typeface="Arial"/>
                <a:ea typeface="Arial"/>
                <a:cs typeface="Arial"/>
                <a:sym typeface="Arial"/>
              </a:defRPr>
            </a:pPr>
            <a:r>
              <a:rPr b="1"/>
              <a:t>Противоречивое</a:t>
            </a:r>
            <a:r>
              <a:t> отношение к ГМО</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latin typeface="Arial"/>
                <a:ea typeface="Arial"/>
                <a:cs typeface="Arial"/>
                <a:sym typeface="Arial"/>
              </a:defRPr>
            </a:pPr>
            <a:endParaRP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latin typeface="Arial"/>
                <a:ea typeface="Arial"/>
                <a:cs typeface="Arial"/>
                <a:sym typeface="Arial"/>
              </a:defRPr>
            </a:pPr>
            <a:r>
              <a:rPr b="1"/>
              <a:t>Проблемы</a:t>
            </a:r>
            <a:r>
              <a:t> с транспортировкой ресурсов</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latin typeface="Arial"/>
                <a:ea typeface="Arial"/>
                <a:cs typeface="Arial"/>
                <a:sym typeface="Arial"/>
              </a:defRPr>
            </a:pPr>
            <a:endParaRP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latin typeface="Arial"/>
                <a:ea typeface="Arial"/>
                <a:cs typeface="Arial"/>
                <a:sym typeface="Arial"/>
              </a:defRPr>
            </a:pPr>
            <a:r>
              <a:rPr b="1"/>
              <a:t>Распределение</a:t>
            </a:r>
            <a:r>
              <a:t> углеродного следа между потребителями</a:t>
            </a: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Линия"/>
          <p:cNvSpPr/>
          <p:nvPr/>
        </p:nvSpPr>
        <p:spPr>
          <a:xfrm flipV="1">
            <a:off x="12192000" y="1240062"/>
            <a:ext cx="0" cy="11582200"/>
          </a:xfrm>
          <a:prstGeom prst="line">
            <a:avLst/>
          </a:prstGeom>
          <a:ln w="266700">
            <a:solidFill>
              <a:srgbClr val="000000"/>
            </a:solidFill>
            <a:miter lim="400000"/>
          </a:ln>
        </p:spPr>
        <p:txBody>
          <a:bodyPr lIns="71437" tIns="71437" rIns="71437" bIns="71437" anchor="ctr"/>
          <a:lstStyle/>
          <a:p>
            <a:pPr defTabSz="589359">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28" name="Переизбыток ресурсов на локальных рынках и запрет ГМО…"/>
          <p:cNvSpPr txBox="1"/>
          <p:nvPr/>
        </p:nvSpPr>
        <p:spPr>
          <a:xfrm>
            <a:off x="1464561" y="9333021"/>
            <a:ext cx="9580049" cy="3418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Arial"/>
                <a:ea typeface="Arial"/>
                <a:cs typeface="Arial"/>
                <a:sym typeface="Arial"/>
              </a:defRPr>
            </a:pPr>
            <a:r>
              <a:rPr b="1"/>
              <a:t>Переизбыток</a:t>
            </a:r>
            <a:r>
              <a:t> ресурсов на локальных рынках и запрет ГМО</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Arial"/>
                <a:ea typeface="Arial"/>
                <a:cs typeface="Arial"/>
                <a:sym typeface="Arial"/>
              </a:defRPr>
            </a:pPr>
            <a:endParaRP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Arial"/>
                <a:ea typeface="Arial"/>
                <a:cs typeface="Arial"/>
                <a:sym typeface="Arial"/>
              </a:defRPr>
            </a:pPr>
            <a:r>
              <a:rPr b="1"/>
              <a:t>Нелогичность</a:t>
            </a:r>
            <a:r>
              <a:t> экологического законодательства</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Arial"/>
                <a:ea typeface="Arial"/>
                <a:cs typeface="Arial"/>
                <a:sym typeface="Arial"/>
              </a:defRPr>
            </a:pPr>
            <a:endParaRP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Arial"/>
                <a:ea typeface="Arial"/>
                <a:cs typeface="Arial"/>
                <a:sym typeface="Arial"/>
              </a:defRPr>
            </a:pPr>
            <a:r>
              <a:rPr b="1"/>
              <a:t>Загрязнение</a:t>
            </a:r>
            <a:r>
              <a:t> за счет производств, транспорта и переработки. </a:t>
            </a:r>
          </a:p>
        </p:txBody>
      </p:sp>
      <p:sp>
        <p:nvSpPr>
          <p:cNvPr id="329" name="Пессимистическая модель"/>
          <p:cNvSpPr txBox="1"/>
          <p:nvPr/>
        </p:nvSpPr>
        <p:spPr>
          <a:xfrm>
            <a:off x="1817163" y="272814"/>
            <a:ext cx="8371558" cy="883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r">
              <a:lnSpc>
                <a:spcPts val="5200"/>
              </a:lnSpc>
              <a:defRPr>
                <a:latin typeface="Arial"/>
                <a:ea typeface="Arial"/>
                <a:cs typeface="Arial"/>
                <a:sym typeface="Arial"/>
              </a:defRPr>
            </a:lvl1pPr>
          </a:lstStyle>
          <a:p>
            <a:r>
              <a:t>Пессимистическая модель</a:t>
            </a:r>
          </a:p>
        </p:txBody>
      </p:sp>
      <p:sp>
        <p:nvSpPr>
          <p:cNvPr id="330" name="Оптимальная"/>
          <p:cNvSpPr txBox="1"/>
          <p:nvPr/>
        </p:nvSpPr>
        <p:spPr>
          <a:xfrm>
            <a:off x="15728815" y="272814"/>
            <a:ext cx="4338539" cy="883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Arial"/>
                <a:ea typeface="Arial"/>
                <a:cs typeface="Arial"/>
                <a:sym typeface="Arial"/>
              </a:defRPr>
            </a:lvl1pPr>
          </a:lstStyle>
          <a:p>
            <a:r>
              <a:t>Оптимальная</a:t>
            </a:r>
          </a:p>
        </p:txBody>
      </p:sp>
      <p:pic>
        <p:nvPicPr>
          <p:cNvPr id="331" name="9tNEPvK3dVs.jpg" descr="9tNEPvK3dVs.jpg"/>
          <p:cNvPicPr>
            <a:picLocks noChangeAspect="1"/>
          </p:cNvPicPr>
          <p:nvPr/>
        </p:nvPicPr>
        <p:blipFill>
          <a:blip r:embed="rId2" cstate="print">
            <a:extLst/>
          </a:blip>
          <a:stretch>
            <a:fillRect/>
          </a:stretch>
        </p:blipFill>
        <p:spPr>
          <a:xfrm>
            <a:off x="1218490" y="1474018"/>
            <a:ext cx="9568904" cy="6889610"/>
          </a:xfrm>
          <a:prstGeom prst="rect">
            <a:avLst/>
          </a:prstGeom>
          <a:ln w="12700">
            <a:miter lim="400000"/>
          </a:ln>
        </p:spPr>
      </p:pic>
      <p:sp>
        <p:nvSpPr>
          <p:cNvPr id="332" name="Утилизация отходов равна их производству, биоразлагаемые упаковки.…"/>
          <p:cNvSpPr txBox="1"/>
          <p:nvPr/>
        </p:nvSpPr>
        <p:spPr>
          <a:xfrm>
            <a:off x="13339390" y="7480248"/>
            <a:ext cx="10654648" cy="52984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Arial"/>
                <a:ea typeface="Arial"/>
                <a:cs typeface="Arial"/>
                <a:sym typeface="Arial"/>
              </a:defRPr>
            </a:pPr>
            <a:r>
              <a:rPr b="1"/>
              <a:t>Утилизация</a:t>
            </a:r>
            <a:r>
              <a:t> отходов равна их производству, биоразлагаемые упаковки. </a:t>
            </a:r>
            <a:br/>
            <a:endParaRP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Arial"/>
                <a:ea typeface="Arial"/>
                <a:cs typeface="Arial"/>
                <a:sym typeface="Arial"/>
              </a:defRPr>
            </a:pPr>
            <a:r>
              <a:rPr b="1"/>
              <a:t>Использование</a:t>
            </a:r>
            <a:r>
              <a:t> ИИ для утилизации</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Arial"/>
                <a:ea typeface="Arial"/>
                <a:cs typeface="Arial"/>
                <a:sym typeface="Arial"/>
              </a:defRPr>
            </a:pPr>
            <a:endParaRP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Arial"/>
                <a:ea typeface="Arial"/>
                <a:cs typeface="Arial"/>
                <a:sym typeface="Arial"/>
              </a:defRPr>
            </a:pPr>
            <a:r>
              <a:rPr b="1"/>
              <a:t>Развитие </a:t>
            </a:r>
            <a:r>
              <a:t>ГМО, улучшение законодательства и продвижение экологической культуры</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Arial"/>
                <a:ea typeface="Arial"/>
                <a:cs typeface="Arial"/>
                <a:sym typeface="Arial"/>
              </a:defRPr>
            </a:pPr>
            <a:endParaRP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Arial"/>
                <a:ea typeface="Arial"/>
                <a:cs typeface="Arial"/>
                <a:sym typeface="Arial"/>
              </a:defRPr>
            </a:pPr>
            <a:r>
              <a:rPr b="1"/>
              <a:t>Использование </a:t>
            </a:r>
            <a:r>
              <a:t>плавучих городов для сохранения биоразнообразия, размещения населения и очистки океана</a:t>
            </a:r>
          </a:p>
        </p:txBody>
      </p:sp>
      <p:pic>
        <p:nvPicPr>
          <p:cNvPr id="333" name="FD119iwXcEk.jpg" descr="FD119iwXcEk.jpg"/>
          <p:cNvPicPr>
            <a:picLocks/>
          </p:cNvPicPr>
          <p:nvPr/>
        </p:nvPicPr>
        <p:blipFill>
          <a:blip r:embed="rId3" cstate="print">
            <a:extLst/>
          </a:blip>
          <a:stretch>
            <a:fillRect/>
          </a:stretch>
        </p:blipFill>
        <p:spPr>
          <a:xfrm>
            <a:off x="13339390" y="1488984"/>
            <a:ext cx="8230782" cy="541619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Линия"/>
          <p:cNvSpPr/>
          <p:nvPr/>
        </p:nvSpPr>
        <p:spPr>
          <a:xfrm flipV="1">
            <a:off x="12192000" y="1240062"/>
            <a:ext cx="0" cy="11582200"/>
          </a:xfrm>
          <a:prstGeom prst="line">
            <a:avLst/>
          </a:prstGeom>
          <a:ln w="266700">
            <a:solidFill>
              <a:srgbClr val="000000"/>
            </a:solidFill>
            <a:miter lim="400000"/>
          </a:ln>
        </p:spPr>
        <p:txBody>
          <a:bodyPr lIns="71437" tIns="71437" rIns="71437" bIns="71437" anchor="ctr"/>
          <a:lstStyle/>
          <a:p>
            <a:pPr defTabSz="589359">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87" name="Окружающая среда"/>
          <p:cNvSpPr txBox="1"/>
          <p:nvPr/>
        </p:nvSpPr>
        <p:spPr>
          <a:xfrm>
            <a:off x="2703998" y="273595"/>
            <a:ext cx="6214617" cy="883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Arial"/>
                <a:ea typeface="Arial"/>
                <a:cs typeface="Arial"/>
                <a:sym typeface="Arial"/>
              </a:defRPr>
            </a:lvl1pPr>
          </a:lstStyle>
          <a:p>
            <a:r>
              <a:t>Окружающая среда</a:t>
            </a:r>
          </a:p>
        </p:txBody>
      </p:sp>
      <p:sp>
        <p:nvSpPr>
          <p:cNvPr id="388" name="Экономическое развитие"/>
          <p:cNvSpPr txBox="1"/>
          <p:nvPr/>
        </p:nvSpPr>
        <p:spPr>
          <a:xfrm>
            <a:off x="14112525" y="273595"/>
            <a:ext cx="7893026" cy="883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Arial"/>
                <a:ea typeface="Arial"/>
                <a:cs typeface="Arial"/>
                <a:sym typeface="Arial"/>
              </a:defRPr>
            </a:lvl1pPr>
          </a:lstStyle>
          <a:p>
            <a:r>
              <a:t>Экономическое развитие</a:t>
            </a:r>
          </a:p>
        </p:txBody>
      </p:sp>
      <p:pic>
        <p:nvPicPr>
          <p:cNvPr id="389" name="YykkCMRJMaM.jpg" descr="YykkCMRJMaM.jpg"/>
          <p:cNvPicPr>
            <a:picLocks/>
          </p:cNvPicPr>
          <p:nvPr/>
        </p:nvPicPr>
        <p:blipFill>
          <a:blip r:embed="rId2" cstate="print">
            <a:extLst/>
          </a:blip>
          <a:stretch>
            <a:fillRect/>
          </a:stretch>
        </p:blipFill>
        <p:spPr>
          <a:xfrm>
            <a:off x="2256331" y="1326073"/>
            <a:ext cx="7109951" cy="7065414"/>
          </a:xfrm>
          <a:prstGeom prst="rect">
            <a:avLst/>
          </a:prstGeom>
          <a:ln w="12700">
            <a:miter lim="400000"/>
          </a:ln>
        </p:spPr>
      </p:pic>
      <p:sp>
        <p:nvSpPr>
          <p:cNvPr id="390" name="Гиперэффективные способы переработки отходов…"/>
          <p:cNvSpPr txBox="1"/>
          <p:nvPr/>
        </p:nvSpPr>
        <p:spPr>
          <a:xfrm>
            <a:off x="641862" y="9387936"/>
            <a:ext cx="10910013" cy="3418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Arial"/>
                <a:ea typeface="Arial"/>
                <a:cs typeface="Arial"/>
                <a:sym typeface="Arial"/>
              </a:defRPr>
            </a:pPr>
            <a:r>
              <a:rPr b="1" dirty="0" err="1"/>
              <a:t>Гиперэффективные</a:t>
            </a:r>
            <a:r>
              <a:rPr dirty="0"/>
              <a:t> </a:t>
            </a:r>
            <a:r>
              <a:rPr dirty="0" err="1"/>
              <a:t>способы</a:t>
            </a:r>
            <a:r>
              <a:rPr dirty="0"/>
              <a:t> </a:t>
            </a:r>
            <a:r>
              <a:rPr dirty="0" err="1"/>
              <a:t>переработки</a:t>
            </a:r>
            <a:r>
              <a:rPr dirty="0"/>
              <a:t> </a:t>
            </a:r>
            <a:r>
              <a:rPr dirty="0" err="1"/>
              <a:t>отходов</a:t>
            </a:r>
            <a:r>
              <a:rPr dirty="0"/>
              <a:t> </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Arial"/>
                <a:ea typeface="Arial"/>
                <a:cs typeface="Arial"/>
                <a:sym typeface="Arial"/>
              </a:defRPr>
            </a:pPr>
            <a:endParaRPr dirty="0"/>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Arial"/>
                <a:ea typeface="Arial"/>
                <a:cs typeface="Arial"/>
                <a:sym typeface="Arial"/>
              </a:defRPr>
            </a:pPr>
            <a:r>
              <a:rPr b="1" dirty="0" err="1"/>
              <a:t>Космические</a:t>
            </a:r>
            <a:r>
              <a:rPr b="1" dirty="0"/>
              <a:t> </a:t>
            </a:r>
            <a:r>
              <a:rPr dirty="0"/>
              <a:t>и </a:t>
            </a:r>
            <a:r>
              <a:rPr dirty="0" err="1"/>
              <a:t>водные</a:t>
            </a:r>
            <a:r>
              <a:rPr dirty="0"/>
              <a:t> </a:t>
            </a:r>
            <a:r>
              <a:rPr dirty="0" err="1"/>
              <a:t>заповедники</a:t>
            </a:r>
            <a:r>
              <a:rPr dirty="0"/>
              <a:t>, </a:t>
            </a:r>
            <a:r>
              <a:rPr dirty="0" err="1"/>
              <a:t>формирование</a:t>
            </a:r>
            <a:r>
              <a:rPr dirty="0"/>
              <a:t> </a:t>
            </a:r>
            <a:r>
              <a:rPr dirty="0" err="1"/>
              <a:t>космических</a:t>
            </a:r>
            <a:r>
              <a:rPr dirty="0"/>
              <a:t> </a:t>
            </a:r>
            <a:r>
              <a:rPr dirty="0" err="1"/>
              <a:t>колоний</a:t>
            </a:r>
            <a:endParaRPr dirty="0"/>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Arial"/>
                <a:ea typeface="Arial"/>
                <a:cs typeface="Arial"/>
                <a:sym typeface="Arial"/>
              </a:defRPr>
            </a:pPr>
            <a:endParaRPr dirty="0"/>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Arial"/>
                <a:ea typeface="Arial"/>
                <a:cs typeface="Arial"/>
                <a:sym typeface="Arial"/>
              </a:defRPr>
            </a:pPr>
            <a:r>
              <a:rPr b="1" dirty="0" err="1"/>
              <a:t>Вероятно</a:t>
            </a:r>
            <a:r>
              <a:rPr dirty="0"/>
              <a:t> </a:t>
            </a:r>
            <a:r>
              <a:rPr dirty="0" err="1"/>
              <a:t>открытие</a:t>
            </a:r>
            <a:r>
              <a:rPr dirty="0"/>
              <a:t> </a:t>
            </a:r>
            <a:r>
              <a:rPr dirty="0" err="1"/>
              <a:t>альтернативных</a:t>
            </a:r>
            <a:r>
              <a:rPr dirty="0"/>
              <a:t> </a:t>
            </a:r>
            <a:r>
              <a:rPr dirty="0" err="1"/>
              <a:t>источников</a:t>
            </a:r>
            <a:r>
              <a:rPr dirty="0"/>
              <a:t> </a:t>
            </a:r>
            <a:r>
              <a:rPr dirty="0" err="1"/>
              <a:t>энергии</a:t>
            </a:r>
            <a:endParaRPr dirty="0"/>
          </a:p>
        </p:txBody>
      </p:sp>
      <p:sp>
        <p:nvSpPr>
          <p:cNvPr id="391" name="Смена капиталистической системы на технократию…"/>
          <p:cNvSpPr txBox="1"/>
          <p:nvPr/>
        </p:nvSpPr>
        <p:spPr>
          <a:xfrm>
            <a:off x="12832126" y="9150287"/>
            <a:ext cx="10453825" cy="359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Arial"/>
                <a:ea typeface="Arial"/>
                <a:cs typeface="Arial"/>
                <a:sym typeface="Arial"/>
              </a:defRPr>
            </a:pPr>
            <a:r>
              <a:rPr sz="2800" b="1" dirty="0" err="1" smtClean="0"/>
              <a:t>Ограничение</a:t>
            </a:r>
            <a:r>
              <a:rPr sz="2800" dirty="0" smtClean="0"/>
              <a:t> </a:t>
            </a:r>
            <a:r>
              <a:rPr sz="2800" dirty="0" err="1"/>
              <a:t>роста</a:t>
            </a:r>
            <a:r>
              <a:rPr sz="2800" dirty="0"/>
              <a:t> </a:t>
            </a:r>
            <a:r>
              <a:rPr sz="2800" dirty="0" err="1"/>
              <a:t>компаний</a:t>
            </a:r>
            <a:r>
              <a:rPr sz="2800" dirty="0"/>
              <a:t>, </a:t>
            </a:r>
            <a:r>
              <a:rPr sz="2800" dirty="0" err="1"/>
              <a:t>поддержка</a:t>
            </a:r>
            <a:r>
              <a:rPr sz="2800" dirty="0"/>
              <a:t> </a:t>
            </a:r>
            <a:r>
              <a:rPr sz="2800" dirty="0" err="1"/>
              <a:t>высокой</a:t>
            </a:r>
            <a:r>
              <a:rPr sz="2800" dirty="0"/>
              <a:t> </a:t>
            </a:r>
            <a:r>
              <a:rPr sz="2800" dirty="0" err="1"/>
              <a:t>конкуренции</a:t>
            </a:r>
            <a:endParaRPr sz="2800" dirty="0"/>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Arial"/>
                <a:ea typeface="Arial"/>
                <a:cs typeface="Arial"/>
                <a:sym typeface="Arial"/>
              </a:defRPr>
            </a:pPr>
            <a:endParaRPr sz="2800" dirty="0"/>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Arial"/>
                <a:ea typeface="Arial"/>
                <a:cs typeface="Arial"/>
                <a:sym typeface="Arial"/>
              </a:defRPr>
            </a:pPr>
            <a:r>
              <a:rPr sz="2800" b="1" dirty="0" err="1"/>
              <a:t>Полное</a:t>
            </a:r>
            <a:r>
              <a:rPr sz="2800" dirty="0"/>
              <a:t> </a:t>
            </a:r>
            <a:r>
              <a:rPr sz="2800" dirty="0" err="1"/>
              <a:t>объединение</a:t>
            </a:r>
            <a:r>
              <a:rPr sz="2800" dirty="0"/>
              <a:t> </a:t>
            </a:r>
            <a:r>
              <a:rPr sz="2800" dirty="0" err="1"/>
              <a:t>государств</a:t>
            </a:r>
            <a:r>
              <a:rPr sz="2800" dirty="0"/>
              <a:t>, </a:t>
            </a:r>
            <a:r>
              <a:rPr sz="2800" dirty="0" err="1"/>
              <a:t>улучшение</a:t>
            </a:r>
            <a:r>
              <a:rPr sz="2800" dirty="0"/>
              <a:t> </a:t>
            </a:r>
            <a:r>
              <a:rPr sz="2800" dirty="0" err="1"/>
              <a:t>транспорта</a:t>
            </a:r>
            <a:r>
              <a:rPr sz="2800" dirty="0"/>
              <a:t> </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Arial"/>
                <a:ea typeface="Arial"/>
                <a:cs typeface="Arial"/>
                <a:sym typeface="Arial"/>
              </a:defRPr>
            </a:pPr>
            <a:endParaRPr sz="2800" dirty="0"/>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Arial"/>
                <a:ea typeface="Arial"/>
                <a:cs typeface="Arial"/>
                <a:sym typeface="Arial"/>
              </a:defRPr>
            </a:pPr>
            <a:r>
              <a:rPr sz="2800" b="1" dirty="0" err="1"/>
              <a:t>Введение</a:t>
            </a:r>
            <a:r>
              <a:rPr sz="2800" dirty="0"/>
              <a:t> </a:t>
            </a:r>
            <a:r>
              <a:rPr sz="2800" dirty="0" err="1"/>
              <a:t>общемировой</a:t>
            </a:r>
            <a:r>
              <a:rPr sz="2800" dirty="0"/>
              <a:t> </a:t>
            </a:r>
            <a:r>
              <a:rPr sz="2800" dirty="0" err="1"/>
              <a:t>блокчейн</a:t>
            </a:r>
            <a:r>
              <a:rPr sz="2800" dirty="0"/>
              <a:t> </a:t>
            </a:r>
            <a:r>
              <a:rPr sz="2800" dirty="0" err="1"/>
              <a:t>валюты</a:t>
            </a:r>
            <a:endParaRPr sz="2800" dirty="0"/>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Arial"/>
                <a:ea typeface="Arial"/>
                <a:cs typeface="Arial"/>
                <a:sym typeface="Arial"/>
              </a:defRPr>
            </a:pPr>
            <a:endParaRPr sz="2800" dirty="0"/>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Arial"/>
                <a:ea typeface="Arial"/>
                <a:cs typeface="Arial"/>
                <a:sym typeface="Arial"/>
              </a:defRPr>
            </a:pPr>
            <a:r>
              <a:rPr sz="2800" b="1" dirty="0" err="1"/>
              <a:t>Использование</a:t>
            </a:r>
            <a:r>
              <a:rPr sz="2800" dirty="0"/>
              <a:t> ИИ, </a:t>
            </a:r>
            <a:r>
              <a:rPr sz="2800" dirty="0" err="1"/>
              <a:t>как</a:t>
            </a:r>
            <a:r>
              <a:rPr sz="2800" dirty="0"/>
              <a:t> </a:t>
            </a:r>
            <a:r>
              <a:rPr sz="2800" dirty="0" err="1"/>
              <a:t>помощников</a:t>
            </a:r>
            <a:r>
              <a:rPr sz="2800" dirty="0"/>
              <a:t>, а </a:t>
            </a:r>
            <a:r>
              <a:rPr sz="2800" dirty="0" err="1"/>
              <a:t>не</a:t>
            </a:r>
            <a:r>
              <a:rPr sz="2800" dirty="0"/>
              <a:t> </a:t>
            </a:r>
            <a:r>
              <a:rPr sz="2800" dirty="0" err="1"/>
              <a:t>замену</a:t>
            </a:r>
            <a:r>
              <a:rPr sz="2800" dirty="0"/>
              <a:t> </a:t>
            </a:r>
            <a:r>
              <a:rPr sz="2800" dirty="0" err="1"/>
              <a:t>человеку</a:t>
            </a:r>
            <a:endParaRPr sz="2800" dirty="0"/>
          </a:p>
        </p:txBody>
      </p:sp>
      <p:pic>
        <p:nvPicPr>
          <p:cNvPr id="392" name="y2nLR0BheVw.jpg" descr="y2nLR0BheVw.jpg"/>
          <p:cNvPicPr>
            <a:picLocks noChangeAspect="1"/>
          </p:cNvPicPr>
          <p:nvPr/>
        </p:nvPicPr>
        <p:blipFill>
          <a:blip r:embed="rId3" cstate="print">
            <a:extLst/>
          </a:blip>
          <a:stretch>
            <a:fillRect/>
          </a:stretch>
        </p:blipFill>
        <p:spPr>
          <a:xfrm>
            <a:off x="13527882" y="1580444"/>
            <a:ext cx="9062313" cy="6556673"/>
          </a:xfrm>
          <a:prstGeom prst="rect">
            <a:avLst/>
          </a:prstGeom>
          <a:ln w="12700">
            <a:miter lim="400000"/>
          </a:ln>
        </p:spPr>
      </p:pic>
    </p:spTree>
  </p:cSld>
  <p:clrMapOvr>
    <a:masterClrMapping/>
  </p:clrMapOvr>
  <p:transition spd="med"/>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ourier"/>
        <a:ea typeface="Courier"/>
        <a:cs typeface="Courier"/>
      </a:majorFont>
      <a:minorFont>
        <a:latin typeface="Courier"/>
        <a:ea typeface="Courier"/>
        <a:cs typeface="Courie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589359"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000000"/>
            </a:solidFill>
            <a:effectLst/>
            <a:uFillTx/>
            <a:latin typeface="+mn-lt"/>
            <a:ea typeface="+mn-ea"/>
            <a:cs typeface="+mn-cs"/>
            <a:sym typeface="Couri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ourier"/>
        <a:ea typeface="Courier"/>
        <a:cs typeface="Courier"/>
      </a:majorFont>
      <a:minorFont>
        <a:latin typeface="Courier"/>
        <a:ea typeface="Courier"/>
        <a:cs typeface="Courie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589359"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000000"/>
            </a:solidFill>
            <a:effectLst/>
            <a:uFillTx/>
            <a:latin typeface="+mn-lt"/>
            <a:ea typeface="+mn-ea"/>
            <a:cs typeface="+mn-cs"/>
            <a:sym typeface="Couri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TotalTime>
  <Words>350</Words>
  <Application>Microsoft Office PowerPoint</Application>
  <PresentationFormat>Произвольный</PresentationFormat>
  <Paragraphs>112</Paragraphs>
  <Slides>10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10</vt:i4>
      </vt:variant>
    </vt:vector>
  </HeadingPairs>
  <TitlesOfParts>
    <vt:vector size="11" baseType="lpstr">
      <vt:lpstr>White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Илья Жданков</dc:creator>
  <cp:lastModifiedBy>РС</cp:lastModifiedBy>
  <cp:revision>3</cp:revision>
  <dcterms:modified xsi:type="dcterms:W3CDTF">2019-07-11T09:00:49Z</dcterms:modified>
</cp:coreProperties>
</file>