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59" r:id="rId4"/>
    <p:sldId id="268" r:id="rId5"/>
    <p:sldId id="262" r:id="rId6"/>
    <p:sldId id="269" r:id="rId7"/>
    <p:sldId id="264" r:id="rId8"/>
    <p:sldId id="261" r:id="rId9"/>
    <p:sldId id="266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89" autoAdjust="0"/>
    <p:restoredTop sz="94343" autoAdjust="0"/>
  </p:normalViewPr>
  <p:slideViewPr>
    <p:cSldViewPr snapToGrid="0">
      <p:cViewPr>
        <p:scale>
          <a:sx n="81" d="100"/>
          <a:sy n="81" d="100"/>
        </p:scale>
        <p:origin x="-354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98571" y="91440"/>
            <a:ext cx="7498082" cy="3801291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Партнерство цивилизаций и социальное развитие</a:t>
            </a:r>
            <a:endParaRPr lang="ru-RU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304" y="3853211"/>
            <a:ext cx="4675382" cy="2701821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21" y="631461"/>
            <a:ext cx="3947976" cy="2510841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74" y="3892731"/>
            <a:ext cx="4667930" cy="2622783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4980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C8F86B-0907-B543-9B43-875A21D55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065" y="170317"/>
            <a:ext cx="3378336" cy="1123406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Команда: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1AB5AFB-A541-4941-8DE3-40CB8B7CF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4672" y="170317"/>
            <a:ext cx="5817327" cy="6687683"/>
          </a:xfrm>
        </p:spPr>
        <p:txBody>
          <a:bodyPr numCol="2">
            <a:noAutofit/>
          </a:bodyPr>
          <a:lstStyle/>
          <a:p>
            <a:r>
              <a:rPr lang="ru-RU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Икрамов</a:t>
            </a:r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Асадбек</a:t>
            </a:r>
            <a:r>
              <a:rPr lang="ru-RU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(капитан </a:t>
            </a:r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команды)</a:t>
            </a:r>
          </a:p>
          <a:p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Лазарев Иван (проект-менеджер)</a:t>
            </a:r>
          </a:p>
          <a:p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Шумилова Ирина</a:t>
            </a:r>
          </a:p>
          <a:p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Сергеев Никита (пиар- менеджер)</a:t>
            </a:r>
          </a:p>
          <a:p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Семенова Маргарита</a:t>
            </a:r>
          </a:p>
          <a:p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Осипов Иван (технолог)</a:t>
            </a:r>
          </a:p>
          <a:p>
            <a:r>
              <a:rPr lang="ru-RU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Бакк</a:t>
            </a:r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Балинт</a:t>
            </a:r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Рыкун</a:t>
            </a:r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 Александр</a:t>
            </a:r>
          </a:p>
          <a:p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Миронова Анастасия</a:t>
            </a:r>
          </a:p>
          <a:p>
            <a:r>
              <a:rPr lang="ru-RU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Ковалкина</a:t>
            </a:r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Наталья</a:t>
            </a:r>
          </a:p>
          <a:p>
            <a:r>
              <a:rPr lang="ru-RU" sz="2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Кравченко Любовь</a:t>
            </a:r>
            <a:endParaRPr lang="ru-RU" sz="2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4D7C2EEB-E1B5-8048-837A-09E7270B4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" y="1476603"/>
            <a:ext cx="5693048" cy="4269786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362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175" y="1630439"/>
            <a:ext cx="732755" cy="91475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723" y="1630439"/>
            <a:ext cx="719478" cy="73149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608218" y="1630439"/>
            <a:ext cx="1914384" cy="718692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Угроза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45397" y="1618704"/>
            <a:ext cx="2434214" cy="73149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Профилактика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4" descr="ÐÐ°ÑÑÐ¸Ð½ÐºÐ¸ Ð¿Ð¾ Ð·Ð°Ð¿ÑÐ¾ÑÑ Ð»Ð¾Ð³Ð¾ Ð°Ð¿ÑÐµÐºÐ¸"/>
          <p:cNvSpPr>
            <a:spLocks noChangeAspect="1" noChangeArrowheads="1"/>
          </p:cNvSpPr>
          <p:nvPr/>
        </p:nvSpPr>
        <p:spPr bwMode="auto">
          <a:xfrm>
            <a:off x="5746478" y="-5219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ÐÐ°ÑÑÐ¸Ð½ÐºÐ¸ Ð¿Ð¾ Ð·Ð°Ð¿ÑÐ¾ÑÑ Ð»Ð¾Ð³Ð¾ Ð°Ð¿ÑÐµ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5575" y="1630439"/>
            <a:ext cx="3011176" cy="758917"/>
          </a:xfrm>
          <a:prstGeom prst="rect">
            <a:avLst/>
          </a:prstGeom>
          <a:solidFill>
            <a:schemeClr val="tx1">
              <a:lumMod val="95000"/>
            </a:schemeClr>
          </a:solidFill>
          <a:ln w="571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Тренды</a:t>
            </a:r>
          </a:p>
        </p:txBody>
      </p:sp>
      <p:sp>
        <p:nvSpPr>
          <p:cNvPr id="13" name="AutoShape 6" descr="ÐÐ°ÑÑÐ¸Ð½ÐºÐ¸ Ð¿Ð¾ Ð·Ð°Ð¿ÑÐ¾ÑÑ Ð»Ð¾Ð³Ð¾ Ð°Ð¿ÑÐµÐºÐ¸"/>
          <p:cNvSpPr>
            <a:spLocks noChangeAspect="1" noChangeArrowheads="1"/>
          </p:cNvSpPr>
          <p:nvPr/>
        </p:nvSpPr>
        <p:spPr bwMode="auto">
          <a:xfrm>
            <a:off x="-2321424" y="793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460376" y="2616355"/>
            <a:ext cx="11622768" cy="335715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55576" y="2389356"/>
            <a:ext cx="3011176" cy="40767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+mj-lt"/>
              <a:buAutoNum type="arabicPeriod"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Глобализация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Роботизация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Информационная воздействие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Стремление к монополизации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Многополярность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609692" y="2389356"/>
            <a:ext cx="2694238" cy="40767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Исчезновение национальных культур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Вытеснение людей с рабочих мест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Перегрузка информацией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Смерть конкуренции и малого бизнеса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Разобщенность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45397" y="2349131"/>
            <a:ext cx="3126804" cy="40767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Уважение национальных культур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человеческие профессии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Разумное потребление информации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льгот для малого и среднего бизнеса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полномочий международный организаций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59010" y="338156"/>
            <a:ext cx="9057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СОВРЕМЕННЫЕ ТРЕНДЫ РАЗВИТИЯ ОБЩЕСТВА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21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8538" y="137538"/>
            <a:ext cx="3984171" cy="1168747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Негативный сценарий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71153" y="1410788"/>
            <a:ext cx="6466115" cy="47418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Экономика: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классическая рыночная (неолиберализм)</a:t>
            </a:r>
            <a:b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Политика: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современные политические системы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Право: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современное (англо-саксонское, романо-германское, исламское, и т.д.)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Философия: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кризис философии, находится в упадке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1" y="137538"/>
            <a:ext cx="4890043" cy="281941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268" y="3205147"/>
            <a:ext cx="3363885" cy="3051961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9906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5227" y="167193"/>
            <a:ext cx="4723108" cy="1133476"/>
          </a:xfrm>
        </p:spPr>
        <p:txBody>
          <a:bodyPr>
            <a:no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Негативный сценарий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63795" y="319784"/>
            <a:ext cx="2566158" cy="61896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Роботизация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1394" y="1444467"/>
            <a:ext cx="2566158" cy="6782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Лишение рабочих мест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7137" y="2584429"/>
            <a:ext cx="2566158" cy="141404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Углубление имущественного неравенство и ухудшение экологии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5599" y="4250645"/>
            <a:ext cx="2566158" cy="97947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социального недовольства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72149" y="4449030"/>
            <a:ext cx="2566158" cy="175188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«Цифровой концлагерь», тотальный контроль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правительсва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над умами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72149" y="2141203"/>
            <a:ext cx="2566158" cy="16701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Активная идейная пропаганда через телевизор, СМИ и Интернет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320165" y="1619500"/>
            <a:ext cx="2566158" cy="6782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Рост социального недовольства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320165" y="2705891"/>
            <a:ext cx="2566158" cy="6782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Локальные конфликты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28874" y="3766236"/>
            <a:ext cx="2566158" cy="88480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Международные военные конфликты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320165" y="5099994"/>
            <a:ext cx="2566158" cy="6782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«Война всех против всех»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2368431" y="795970"/>
            <a:ext cx="483326" cy="747271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2324226" y="1958620"/>
            <a:ext cx="483326" cy="747271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5411706" y="4373853"/>
            <a:ext cx="483326" cy="798944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5418186" y="3155633"/>
            <a:ext cx="483326" cy="747271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5411706" y="2047303"/>
            <a:ext cx="483326" cy="747271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8367018" y="3622733"/>
            <a:ext cx="483326" cy="982295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2302510" y="3610532"/>
            <a:ext cx="483326" cy="747271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335" y="217250"/>
            <a:ext cx="3143754" cy="1768362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012" y="2185292"/>
            <a:ext cx="2292584" cy="1719438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0041" y="4460194"/>
            <a:ext cx="2676525" cy="170497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47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E0255A-7DE6-4140-AFF4-47A4E22E9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1656" y="0"/>
            <a:ext cx="8167749" cy="99277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Реалистичный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Сценарий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E67A4DB-ED41-B248-85CF-EEDEAED85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3234" y="1175659"/>
            <a:ext cx="5346172" cy="3135086"/>
          </a:xfrm>
        </p:spPr>
        <p:txBody>
          <a:bodyPr>
            <a:noAutofit/>
          </a:bodyPr>
          <a:lstStyle/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b="1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Политика:</a:t>
            </a:r>
            <a:r>
              <a:rPr lang="ru-RU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многополярный мир, множество политических систем, решение проблем через международные организации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b="1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Экономика:</a:t>
            </a:r>
            <a:r>
              <a:rPr lang="ru-RU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есть разные системы, от рыночных до плановых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b="1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Право:</a:t>
            </a:r>
            <a:r>
              <a:rPr lang="ru-RU" b="1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современное или в отдельных обществах трансформировавшееся</a:t>
            </a:r>
            <a:endParaRPr lang="ru-RU" b="1" cap="none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Философия:</a:t>
            </a:r>
            <a:r>
              <a:rPr lang="ru-RU" b="1" cap="none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cap="none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b="1" cap="none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бытийности</a:t>
            </a:r>
            <a:r>
              <a:rPr lang="ru-RU" b="1" cap="none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cap="none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</a:t>
            </a:r>
            <a:endParaRPr lang="ru-RU" b="1" cap="non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884" y="3998773"/>
            <a:ext cx="3221219" cy="214357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672" y="1175659"/>
            <a:ext cx="4202431" cy="2370602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3896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2886" y="96004"/>
            <a:ext cx="7019365" cy="975151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Реалистичный Сценарий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48617" y="1071155"/>
            <a:ext cx="2886891" cy="9535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Возрастает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науки (использование термоядерной энергии)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36968" y="3815024"/>
            <a:ext cx="2886891" cy="9535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роботизация и </a:t>
            </a: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кибернизация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6968" y="5368835"/>
            <a:ext cx="2886891" cy="9535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Глобализация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антиглобализм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556171" y="3815024"/>
            <a:ext cx="2886891" cy="9535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постепенное улучшение качества жизни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6087290" y="2149174"/>
            <a:ext cx="809898" cy="154141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556172" y="1071155"/>
            <a:ext cx="2886891" cy="9535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Рост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влияния религиозных институтов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9594667" y="2149175"/>
            <a:ext cx="809898" cy="1541417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012940" y="2821576"/>
            <a:ext cx="2388122" cy="17380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зависимости от культуры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31" y="941951"/>
            <a:ext cx="2975833" cy="172019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59" y="4768612"/>
            <a:ext cx="2718959" cy="1839602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17" name="Стрелка вниз 16"/>
          <p:cNvSpPr/>
          <p:nvPr/>
        </p:nvSpPr>
        <p:spPr>
          <a:xfrm rot="8265536">
            <a:off x="3919820" y="3719804"/>
            <a:ext cx="809898" cy="1876547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2058960">
            <a:off x="3843707" y="1707834"/>
            <a:ext cx="809898" cy="186030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21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318072"/>
            <a:ext cx="6617924" cy="949025"/>
          </a:xfrm>
        </p:spPr>
        <p:txBody>
          <a:bodyPr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Идеальный сценарий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9337" y="104503"/>
            <a:ext cx="3499013" cy="1959448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772" y="4679031"/>
            <a:ext cx="3344565" cy="2006739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229" y="3867421"/>
            <a:ext cx="5160373" cy="2889809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64" y="1267097"/>
            <a:ext cx="3505552" cy="280723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0551" y="1267097"/>
            <a:ext cx="3119388" cy="2327543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8593" y="2134068"/>
            <a:ext cx="4000500" cy="266700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906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0699" y="0"/>
            <a:ext cx="6500358" cy="927463"/>
          </a:xfrm>
        </p:spPr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Идеальный сценарий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3262" y="927463"/>
            <a:ext cx="10371909" cy="2677886"/>
          </a:xfrm>
        </p:spPr>
        <p:txBody>
          <a:bodyPr numCol="2">
            <a:no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Экономика: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Демократическое планирование экономики </a:t>
            </a:r>
          </a:p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Политика: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Прямая демократия (через местные Советы и через интернет) + Совет учёных (+ Аналитика с помощью ИИ)</a:t>
            </a:r>
          </a:p>
          <a:p>
            <a:endParaRPr lang="ru-RU" sz="2000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Философия: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Развитие науки, философии и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бытийности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 опорой на метафизическое откровение и диалектику </a:t>
            </a:r>
          </a:p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Право:</a:t>
            </a:r>
            <a:r>
              <a:rPr lang="ru-RU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переходит в общественный договор 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749" y="3557483"/>
            <a:ext cx="4710468" cy="2944043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509" y="3898136"/>
            <a:ext cx="3997234" cy="260339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1763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2041" y="96004"/>
            <a:ext cx="4710748" cy="1478570"/>
          </a:xfrm>
        </p:spPr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Идеальный сценарий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7319" y="1423851"/>
            <a:ext cx="6278293" cy="4963383"/>
          </a:xfrm>
        </p:spPr>
        <p:txBody>
          <a:bodyPr>
            <a:normAutofit fontScale="40000" lnSpcReduction="20000"/>
          </a:bodyPr>
          <a:lstStyle/>
          <a:p>
            <a:pPr marL="0" lv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5100" b="1" dirty="0">
                <a:latin typeface="Arial" panose="020B0604020202020204" pitchFamily="34" charset="0"/>
                <a:cs typeface="Arial" panose="020B0604020202020204" pitchFamily="34" charset="0"/>
              </a:rPr>
              <a:t>Роботизация, </a:t>
            </a:r>
            <a:r>
              <a:rPr lang="ru-RU" sz="5100" b="1" dirty="0" err="1">
                <a:latin typeface="Arial" panose="020B0604020202020204" pitchFamily="34" charset="0"/>
                <a:cs typeface="Arial" panose="020B0604020202020204" pitchFamily="34" charset="0"/>
              </a:rPr>
              <a:t>Кибернизация</a:t>
            </a:r>
            <a:r>
              <a:rPr lang="ru-RU" sz="5100" b="1" dirty="0">
                <a:latin typeface="Arial" panose="020B0604020202020204" pitchFamily="34" charset="0"/>
                <a:cs typeface="Arial" panose="020B0604020202020204" pitchFamily="34" charset="0"/>
              </a:rPr>
              <a:t> (модернизация человеческого тела)</a:t>
            </a:r>
          </a:p>
          <a:p>
            <a:r>
              <a:rPr lang="ru-RU" sz="5100" b="1" dirty="0">
                <a:latin typeface="Arial" panose="020B0604020202020204" pitchFamily="34" charset="0"/>
                <a:cs typeface="Arial" panose="020B0604020202020204" pitchFamily="34" charset="0"/>
              </a:rPr>
              <a:t>Единая цивилизация с уважением национальных культур</a:t>
            </a:r>
          </a:p>
          <a:p>
            <a:r>
              <a:rPr lang="ru-RU" sz="5100" b="1" dirty="0">
                <a:latin typeface="Arial" panose="020B0604020202020204" pitchFamily="34" charset="0"/>
                <a:cs typeface="Arial" panose="020B0604020202020204" pitchFamily="34" charset="0"/>
              </a:rPr>
              <a:t>Повсеместно высокий уровень самосознания и ответственности населения планеты</a:t>
            </a:r>
          </a:p>
          <a:p>
            <a:r>
              <a:rPr lang="ru-RU" sz="5100" b="1" dirty="0">
                <a:latin typeface="Arial" panose="020B0604020202020204" pitchFamily="34" charset="0"/>
                <a:cs typeface="Arial" panose="020B0604020202020204" pitchFamily="34" charset="0"/>
              </a:rPr>
              <a:t>Решение всех экологических проблем (широкое использование восполняемых источников энергии и переработка отходов)</a:t>
            </a:r>
          </a:p>
          <a:p>
            <a:r>
              <a:rPr lang="ru-RU" sz="5100" b="1" dirty="0">
                <a:latin typeface="Arial" panose="020B0604020202020204" pitchFamily="34" charset="0"/>
                <a:cs typeface="Arial" panose="020B0604020202020204" pitchFamily="34" charset="0"/>
              </a:rPr>
              <a:t>Крупные успехи в исследовании космоса</a:t>
            </a:r>
          </a:p>
          <a:p>
            <a:r>
              <a:rPr lang="ru-RU" sz="5100" b="1" dirty="0">
                <a:latin typeface="Arial" panose="020B0604020202020204" pitchFamily="34" charset="0"/>
                <a:cs typeface="Arial" panose="020B0604020202020204" pitchFamily="34" charset="0"/>
              </a:rPr>
              <a:t>Активное использование ИИ для аналитики и решения проблем (Технология </a:t>
            </a:r>
            <a:r>
              <a:rPr lang="ru-RU" sz="5100" b="1" dirty="0" err="1">
                <a:latin typeface="Arial" panose="020B0604020202020204" pitchFamily="34" charset="0"/>
                <a:cs typeface="Arial" panose="020B0604020202020204" pitchFamily="34" charset="0"/>
              </a:rPr>
              <a:t>блокчейн</a:t>
            </a:r>
            <a:r>
              <a:rPr lang="ru-RU" sz="51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283" y="522013"/>
            <a:ext cx="2309064" cy="2309064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057" y="522013"/>
            <a:ext cx="3003668" cy="3003668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359" y="3810721"/>
            <a:ext cx="4964366" cy="2813141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3844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</TotalTime>
  <Words>335</Words>
  <Application>Microsoft Office PowerPoint</Application>
  <PresentationFormat>Произвольный</PresentationFormat>
  <Paragraphs>75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Контур</vt:lpstr>
      <vt:lpstr>Партнерство цивилизаций и социальное развитие</vt:lpstr>
      <vt:lpstr>Презентация PowerPoint</vt:lpstr>
      <vt:lpstr>Негативный сценарий</vt:lpstr>
      <vt:lpstr>Негативный сценарий</vt:lpstr>
      <vt:lpstr>Реалистичный Сценарий</vt:lpstr>
      <vt:lpstr>Реалистичный Сценарий</vt:lpstr>
      <vt:lpstr>Идеальный сценарий</vt:lpstr>
      <vt:lpstr>Идеальный сценарий</vt:lpstr>
      <vt:lpstr>Идеальный сценарий</vt:lpstr>
      <vt:lpstr>Команда: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Партнерство цивилизаций и социальное развитие</dc:title>
  <dc:creator>natalie.life@mail.ru</dc:creator>
  <cp:lastModifiedBy>РС</cp:lastModifiedBy>
  <cp:revision>49</cp:revision>
  <dcterms:created xsi:type="dcterms:W3CDTF">2019-07-09T12:19:57Z</dcterms:created>
  <dcterms:modified xsi:type="dcterms:W3CDTF">2019-07-11T09:02:26Z</dcterms:modified>
</cp:coreProperties>
</file>